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59" r:id="rId4"/>
    <p:sldId id="266" r:id="rId5"/>
    <p:sldId id="269" r:id="rId6"/>
    <p:sldId id="267" r:id="rId7"/>
    <p:sldId id="270" r:id="rId8"/>
    <p:sldId id="273" r:id="rId9"/>
    <p:sldId id="276" r:id="rId10"/>
    <p:sldId id="274" r:id="rId11"/>
    <p:sldId id="277" r:id="rId12"/>
    <p:sldId id="265" r:id="rId13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7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809A16-3281-454E-BE8E-175742AED4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AE73E-17A3-4CB1-A170-67B08E9D9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335B263E-1557-4E2B-B7C6-2BA0F94DF31B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9F6-30A8-4442-BCB5-8C1D6B5896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BE12-AA5F-4A2E-AEFF-05C8B05D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AE340FBA-F9EF-4135-BC5F-28B9389D98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194321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2FD7C486-A3B1-493F-B702-A7B1FFD50ADB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72F4B2BF-5248-4A9B-930F-33F1AF08C5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2373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6090327E-4B8A-48D8-9DF3-7A0DCDC0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23C72075-87BD-4360-B94C-A7E7CB5B2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/>
          <a:stretch/>
        </p:blipFill>
        <p:spPr>
          <a:xfrm>
            <a:off x="0" y="423322"/>
            <a:ext cx="4905479" cy="29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01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763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15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C5730587-3ED1-42B9-BAFA-5A2EB5A5B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8" r="7378"/>
          <a:stretch/>
        </p:blipFill>
        <p:spPr>
          <a:xfrm>
            <a:off x="6868909" y="0"/>
            <a:ext cx="2275091" cy="11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4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730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82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160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293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06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305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F2388-5F5B-479C-BBB7-51E9A517EFBE}" type="datetimeFigureOut">
              <a:rPr lang="sl-SI" smtClean="0"/>
              <a:t>22.09.2020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44E36-88B7-469F-90DE-3016E2CBE2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838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Matej.niksic@uirs.si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91A88A-5863-4E55-8864-22BB81AAA5C8}"/>
              </a:ext>
            </a:extLst>
          </p:cNvPr>
          <p:cNvSpPr txBox="1"/>
          <p:nvPr/>
        </p:nvSpPr>
        <p:spPr>
          <a:xfrm>
            <a:off x="1372183" y="2773221"/>
            <a:ext cx="7771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STREETS FOR 2030</a:t>
            </a:r>
          </a:p>
          <a:p>
            <a:r>
              <a:rPr lang="en-US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PROPOSING STREETS FOR INTEGRATED AND UNIVERSAL MOBILITY</a:t>
            </a:r>
            <a:endParaRPr lang="sl-SI" sz="2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54FF2-BB9C-4B71-A5EB-D7BF704D0FCB}"/>
              </a:ext>
            </a:extLst>
          </p:cNvPr>
          <p:cNvSpPr txBox="1"/>
          <p:nvPr/>
        </p:nvSpPr>
        <p:spPr>
          <a:xfrm>
            <a:off x="1372183" y="396396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LJUBLJANA 23.</a:t>
            </a:r>
            <a:r>
              <a:rPr 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&amp;</a:t>
            </a:r>
            <a:r>
              <a:rPr lang="en-US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.9.2020</a:t>
            </a:r>
            <a:endParaRPr lang="sl-SI" sz="3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1910EA-52C8-4D44-80DE-51EECE165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4" y="141894"/>
            <a:ext cx="700148" cy="726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4FBD4D-2E82-400B-8277-D028DC933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10" y="302305"/>
            <a:ext cx="2714625" cy="466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2837D6-60A1-473F-808F-D7E9601183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83" y="170714"/>
            <a:ext cx="557797" cy="6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5" y="911105"/>
            <a:ext cx="25569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Kovinarska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ulica</a:t>
            </a:r>
            <a:r>
              <a:rPr lang="en-GB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/ 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street</a:t>
            </a: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ORIGINALLY DESIGNED AS REPRESENTATIVE RESIDENTIAL STREET WITH DISTINCTIVE GREEN STRIPE AT THE ENTRANCE TO  WORKERS COLONY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TAKEN CARE OF </a:t>
            </a: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BY 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RESIDENTS / APPROPRIATION BY MAINTAINANCE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MOTORISATION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SOLD TO NEW OWNER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LATE 1990S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PLANS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TO BUILD IT UP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TEMPORARY USE FOR HEAVY TRUCKS PARKING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AutoShape 5" descr="https://museu.ms/remote.jpg.ashx?width=500&amp;height=500&amp;format=jpg&amp;mode=max&amp;404=no_image.gif&amp;urlb64=aHR0cHM6Ly9tdXNldW1zLmJsb2IuY29yZS53aW5kb3dzLm5ldC9kYXRhL0RvY3VtZW50cy9BUlRXT1JLUy9wbW1zLzQwOTY0OS9jYmRhNjFlMTAzNTc0M2ZkYTI3MDBkNjE5YjJmYzkxMS5qcGc&amp;hmac=uz_iIlo4C3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" name="Picture 4" descr="A picture containing train, building, smoke, outdoor&#10;&#10;Description automatically generated">
            <a:extLst>
              <a:ext uri="{FF2B5EF4-FFF2-40B4-BE49-F238E27FC236}">
                <a16:creationId xmlns:a16="http://schemas.microsoft.com/office/drawing/2014/main" id="{1E2159F9-6361-457C-8289-911EB44A5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b="19853"/>
          <a:stretch/>
        </p:blipFill>
        <p:spPr>
          <a:xfrm rot="5400000">
            <a:off x="3275486" y="1850072"/>
            <a:ext cx="5176432" cy="36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7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6064793-71A6-420D-B10C-910023C3F8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" b="280"/>
          <a:stretch/>
        </p:blipFill>
        <p:spPr bwMode="auto">
          <a:xfrm>
            <a:off x="2325136" y="71271"/>
            <a:ext cx="4880727" cy="6715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F29F3-BB4A-4EB1-9A20-B42F30E61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1" t="21304" r="32330" b="20011"/>
          <a:stretch/>
        </p:blipFill>
        <p:spPr>
          <a:xfrm>
            <a:off x="4739150" y="71024"/>
            <a:ext cx="4300467" cy="2547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DBC02-ABDE-4BDA-A501-A4F8F128A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5" t="33865" r="32913" b="6376"/>
          <a:stretch/>
        </p:blipFill>
        <p:spPr>
          <a:xfrm>
            <a:off x="6441684" y="2709032"/>
            <a:ext cx="2589055" cy="1697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DE01AD-7088-4DEE-AC6B-5FD08D87D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4" t="34239" r="48641" b="21046"/>
          <a:stretch/>
        </p:blipFill>
        <p:spPr>
          <a:xfrm>
            <a:off x="-846009" y="1955474"/>
            <a:ext cx="3592652" cy="2110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C769B1-670C-4F09-8331-76F284920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69" t="42708" r="49607" b="17939"/>
          <a:stretch/>
        </p:blipFill>
        <p:spPr>
          <a:xfrm>
            <a:off x="-557642" y="4163627"/>
            <a:ext cx="3294035" cy="2024109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6EC5AE10-9826-4FE9-9B26-E33E2F7EEA42}"/>
              </a:ext>
            </a:extLst>
          </p:cNvPr>
          <p:cNvSpPr txBox="1"/>
          <p:nvPr/>
        </p:nvSpPr>
        <p:spPr>
          <a:xfrm>
            <a:off x="0" y="1"/>
            <a:ext cx="9144000" cy="8371523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sl-SI" altLang="sl-SI" sz="28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sl-SI" altLang="sl-SI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sl-SI" altLang="sl-SI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sl-SI" altLang="sl-SI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en-GB" altLang="sl-SI" sz="2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THERE IS NO NEIGHBOURHOOD WITHOUT NEIGHBOURHOOD’S STREETS FOR ALL!</a:t>
            </a:r>
          </a:p>
          <a:p>
            <a:endParaRPr lang="en-GB" altLang="sl-SI" sz="2800" b="1" dirty="0">
              <a:solidFill>
                <a:schemeClr val="accent4">
                  <a:lumMod val="40000"/>
                  <a:lumOff val="6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en-GB" altLang="sl-SI" sz="2800" dirty="0">
                <a:solidFill>
                  <a:schemeClr val="accent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SUBURBAN AREAS PUBLIC SPACES MANIFESTO NEEDED</a:t>
            </a:r>
          </a:p>
          <a:p>
            <a:endParaRPr lang="en-GB" altLang="sl-SI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en-GB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1. </a:t>
            </a:r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PUBLIC </a:t>
            </a:r>
            <a:r>
              <a:rPr lang="sl-SI" altLang="sl-SI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VS</a:t>
            </a:r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PRIVATE</a:t>
            </a:r>
            <a:endParaRPr lang="en-GB" altLang="sl-SI" sz="24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en-GB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2. QUALITY OF LIFE </a:t>
            </a:r>
            <a:r>
              <a:rPr lang="sl-SI" altLang="sl-SI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VS</a:t>
            </a:r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CAPITAL </a:t>
            </a:r>
            <a:r>
              <a:rPr lang="en-GB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INVESTMENTS</a:t>
            </a:r>
            <a:endParaRPr lang="sl-SI" altLang="sl-SI" sz="24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PEDESTRIAN </a:t>
            </a:r>
            <a:r>
              <a:rPr lang="sl-SI" altLang="sl-SI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VS </a:t>
            </a:r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CAR</a:t>
            </a:r>
          </a:p>
          <a:p>
            <a:pPr algn="ctr"/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4. THE VOICE OF STRONGEST </a:t>
            </a:r>
            <a:r>
              <a:rPr lang="sl-SI" altLang="sl-SI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VS</a:t>
            </a:r>
            <a:r>
              <a:rPr lang="sl-SI" altLang="sl-SI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COLOURFUL VOICES</a:t>
            </a:r>
          </a:p>
          <a:p>
            <a:pPr algn="ctr"/>
            <a:endParaRPr lang="en-GB" altLang="sl-SI" sz="2400" b="1" dirty="0">
              <a:solidFill>
                <a:schemeClr val="accent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sl-SI" altLang="sl-SI" sz="30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algn="ctr"/>
            <a:endParaRPr lang="sl-SI" altLang="sl-SI" sz="30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algn="ctr"/>
            <a:endParaRPr lang="sl-SI" altLang="sl-SI" sz="30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algn="ctr"/>
            <a:endParaRPr lang="en-GB" altLang="sl-SI" sz="30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1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4" y="911105"/>
            <a:ext cx="6858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Thank you for your attention!</a:t>
            </a: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endParaRPr lang="sl-SI" sz="2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spcBef>
                <a:spcPct val="0"/>
              </a:spcBef>
            </a:pPr>
            <a:r>
              <a:rPr lang="sl-SI" dirty="0">
                <a:latin typeface="Roboto Condensed" panose="02000000000000000000" pitchFamily="2" charset="0"/>
                <a:ea typeface="Roboto Condensed" panose="02000000000000000000" pitchFamily="2" charset="0"/>
              </a:rPr>
              <a:t>Matej Nikšič </a:t>
            </a:r>
          </a:p>
          <a:p>
            <a:pPr algn="ctr">
              <a:spcBef>
                <a:spcPct val="0"/>
              </a:spcBef>
            </a:pPr>
            <a:r>
              <a:rPr lang="sl-SI" dirty="0">
                <a:latin typeface="Roboto Condensed" panose="02000000000000000000" pitchFamily="2" charset="0"/>
                <a:ea typeface="Roboto Condensed" panose="02000000000000000000" pitchFamily="2" charset="0"/>
                <a:hlinkClick r:id="rId2"/>
              </a:rPr>
              <a:t>matej.niksic@uirs.si</a:t>
            </a:r>
            <a:r>
              <a:rPr lang="sl-SI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07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3" y="3978155"/>
            <a:ext cx="75906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Dr.</a:t>
            </a:r>
            <a:r>
              <a:rPr lang="en-GB" sz="13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MATEJ NIKŠIČ, Urban Planning Institute of the Republic of Slovenia</a:t>
            </a:r>
            <a:endParaRPr lang="sl-SI" sz="13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3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3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GB" sz="3000" b="1" cap="all" dirty="0">
                <a:latin typeface="Roboto Condensed" panose="02000000000000000000"/>
              </a:rPr>
              <a:t>From Everyone's to No-one's Streets – and Back? </a:t>
            </a:r>
            <a:br>
              <a:rPr lang="sl-SI" sz="3000" b="1" cap="all" dirty="0">
                <a:latin typeface="Roboto Condensed" panose="02000000000000000000"/>
              </a:rPr>
            </a:br>
            <a:br>
              <a:rPr lang="en-GB" sz="1000" b="1" cap="all" dirty="0">
                <a:latin typeface="Roboto Condensed" panose="02000000000000000000"/>
              </a:rPr>
            </a:br>
            <a:r>
              <a:rPr lang="en-GB" cap="all" dirty="0">
                <a:latin typeface="Roboto Condensed" panose="02000000000000000000"/>
              </a:rPr>
              <a:t>approaches to Public Space Design amid Privatisation Processes</a:t>
            </a:r>
            <a:endParaRPr lang="sl-SI" sz="3000" b="1" cap="al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4" y="911105"/>
            <a:ext cx="685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Introduction</a:t>
            </a:r>
            <a:endParaRPr lang="sl-SI" sz="3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Urban recycling of open living spaces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The meaning of the street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Simulation on the multi-apartment neighbourhoods  location 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8" name="Picture 7" descr="An old photo of a city&#10;&#10;Description automatically generated">
            <a:extLst>
              <a:ext uri="{FF2B5EF4-FFF2-40B4-BE49-F238E27FC236}">
                <a16:creationId xmlns:a16="http://schemas.microsoft.com/office/drawing/2014/main" id="{DBAAE9B6-717B-4A8F-B6C9-E4C83A944F2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/>
          <a:stretch/>
        </p:blipFill>
        <p:spPr>
          <a:xfrm>
            <a:off x="554854" y="3218727"/>
            <a:ext cx="4020027" cy="3327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77CFA-1B51-43BA-AC92-31254DED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3" t="40550" r="6893" b="21737"/>
          <a:stretch/>
        </p:blipFill>
        <p:spPr>
          <a:xfrm>
            <a:off x="554854" y="978359"/>
            <a:ext cx="8034291" cy="193977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6EC5AE10-9826-4FE9-9B26-E33E2F7EEA42}"/>
              </a:ext>
            </a:extLst>
          </p:cNvPr>
          <p:cNvSpPr txBox="1"/>
          <p:nvPr/>
        </p:nvSpPr>
        <p:spPr>
          <a:xfrm>
            <a:off x="4651672" y="3218727"/>
            <a:ext cx="501899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l-SI" sz="3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Litostroj</a:t>
            </a:r>
            <a:r>
              <a:rPr lang="en-GB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complex </a:t>
            </a:r>
          </a:p>
          <a:p>
            <a:pPr>
              <a:defRPr/>
            </a:pPr>
            <a:r>
              <a:rPr lang="en-GB" sz="1300" dirty="0">
                <a:latin typeface="Roboto Condensed" panose="02000000000000000000" pitchFamily="2" charset="0"/>
              </a:rPr>
              <a:t>heavy machinery</a:t>
            </a:r>
            <a:r>
              <a:rPr lang="sl-SI" sz="1300" dirty="0">
                <a:latin typeface="Roboto Condensed" panose="02000000000000000000" pitchFamily="2" charset="0"/>
              </a:rPr>
              <a:t> </a:t>
            </a:r>
            <a:r>
              <a:rPr lang="sl-SI" sz="1300" dirty="0" err="1">
                <a:latin typeface="Roboto Condensed" panose="02000000000000000000" pitchFamily="2" charset="0"/>
              </a:rPr>
              <a:t>production</a:t>
            </a:r>
            <a:r>
              <a:rPr lang="en-GB" sz="13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established 1947</a:t>
            </a:r>
          </a:p>
          <a:p>
            <a:pPr>
              <a:defRPr/>
            </a:pPr>
            <a:endParaRPr lang="en-GB" sz="13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defRPr/>
            </a:pP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Zoning: </a:t>
            </a: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industrial, </a:t>
            </a: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residential and </a:t>
            </a: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recreational zone</a:t>
            </a:r>
          </a:p>
          <a:p>
            <a:pPr>
              <a:defRPr/>
            </a:pPr>
            <a:br>
              <a:rPr lang="en-GB" sz="1400" dirty="0">
                <a:latin typeface="Roboto Condensed" panose="02000000000000000000" pitchFamily="2" charset="0"/>
              </a:rPr>
            </a:br>
            <a:r>
              <a:rPr lang="en-GB" sz="1400" dirty="0" err="1">
                <a:latin typeface="Roboto Condensed" panose="02000000000000000000" pitchFamily="2" charset="0"/>
              </a:rPr>
              <a:t>Neigbourhood</a:t>
            </a:r>
            <a:r>
              <a:rPr lang="en-GB" sz="1400" dirty="0">
                <a:latin typeface="Roboto Condensed" panose="02000000000000000000" pitchFamily="2" charset="0"/>
              </a:rPr>
              <a:t>:</a:t>
            </a: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</a:rPr>
              <a:t>school,</a:t>
            </a: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</a:rPr>
              <a:t>kindergarten,</a:t>
            </a:r>
          </a:p>
          <a:p>
            <a:pPr>
              <a:defRPr/>
            </a:pPr>
            <a:r>
              <a:rPr lang="en-GB" sz="1400" dirty="0">
                <a:latin typeface="Roboto Condensed" panose="02000000000000000000" pitchFamily="2" charset="0"/>
              </a:rPr>
              <a:t>basic services</a:t>
            </a:r>
          </a:p>
          <a:p>
            <a:pPr>
              <a:lnSpc>
                <a:spcPct val="150000"/>
              </a:lnSpc>
              <a:defRPr/>
            </a:pP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8E74D-42B6-418A-881D-690D60E6B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0" t="16645" r="50000" b="50000"/>
          <a:stretch/>
        </p:blipFill>
        <p:spPr>
          <a:xfrm>
            <a:off x="6285390" y="4191150"/>
            <a:ext cx="2303755" cy="23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2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6064793-71A6-420D-B10C-910023C3F8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" b="280"/>
          <a:stretch/>
        </p:blipFill>
        <p:spPr bwMode="auto">
          <a:xfrm>
            <a:off x="2325136" y="71271"/>
            <a:ext cx="4880727" cy="6715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F29F3-BB4A-4EB1-9A20-B42F30E61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1" t="21304" r="32330" b="20011"/>
          <a:stretch/>
        </p:blipFill>
        <p:spPr>
          <a:xfrm>
            <a:off x="5097885" y="71024"/>
            <a:ext cx="3941732" cy="233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DBC02-ABDE-4BDA-A501-A4F8F128A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5" t="33865" r="32913" b="6376"/>
          <a:stretch/>
        </p:blipFill>
        <p:spPr>
          <a:xfrm>
            <a:off x="6441684" y="2709032"/>
            <a:ext cx="2589055" cy="1697749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6EC5AE10-9826-4FE9-9B26-E33E2F7EEA42}"/>
              </a:ext>
            </a:extLst>
          </p:cNvPr>
          <p:cNvSpPr txBox="1"/>
          <p:nvPr/>
        </p:nvSpPr>
        <p:spPr>
          <a:xfrm>
            <a:off x="4696288" y="4239660"/>
            <a:ext cx="444771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Roboto Condensed" panose="02000000000000000000" pitchFamily="2" charset="0"/>
              </a:rPr>
              <a:t>modernistic layout, </a:t>
            </a:r>
            <a:br>
              <a:rPr lang="en-GB" sz="1300" dirty="0">
                <a:latin typeface="Roboto Condensed" panose="02000000000000000000" pitchFamily="2" charset="0"/>
              </a:rPr>
            </a:br>
            <a:r>
              <a:rPr lang="en-GB" sz="1300" dirty="0">
                <a:latin typeface="Roboto Condensed" panose="02000000000000000000" pitchFamily="2" charset="0"/>
              </a:rPr>
              <a:t>state-owned socialistic enterprise</a:t>
            </a:r>
            <a:endParaRPr lang="en-GB" altLang="sl-SI" sz="1300" dirty="0">
              <a:latin typeface="Roboto Condensed" panose="02000000000000000000" pitchFamily="2" charset="0"/>
            </a:endParaRPr>
          </a:p>
          <a:p>
            <a:r>
              <a:rPr lang="sl-SI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A</a:t>
            </a:r>
            <a:r>
              <a:rPr lang="en-GB" altLang="sl-SI" sz="3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bundance</a:t>
            </a:r>
            <a:r>
              <a:rPr lang="en-GB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of open spaces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New main avenue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Residential </a:t>
            </a:r>
            <a:r>
              <a:rPr lang="en-GB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greenary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Recreational park</a:t>
            </a:r>
          </a:p>
          <a:p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01AD-7088-4DEE-AC6B-5FD08D87D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70" t="34239" r="48641" b="21046"/>
          <a:stretch/>
        </p:blipFill>
        <p:spPr>
          <a:xfrm>
            <a:off x="104383" y="1982106"/>
            <a:ext cx="2642260" cy="2110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C769B1-670C-4F09-8331-76F284920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79" t="42708" r="49607" b="17939"/>
          <a:stretch/>
        </p:blipFill>
        <p:spPr>
          <a:xfrm>
            <a:off x="124706" y="4163627"/>
            <a:ext cx="2589055" cy="20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2BB8E457-C31A-401D-9F0E-45B8AE14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t="32346"/>
          <a:stretch/>
        </p:blipFill>
        <p:spPr>
          <a:xfrm>
            <a:off x="704012" y="2880563"/>
            <a:ext cx="5309928" cy="4026934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2FAF836F-BC71-4C96-B1FF-EF05FC4D7567}"/>
              </a:ext>
            </a:extLst>
          </p:cNvPr>
          <p:cNvSpPr txBox="1"/>
          <p:nvPr/>
        </p:nvSpPr>
        <p:spPr>
          <a:xfrm>
            <a:off x="4927107" y="212726"/>
            <a:ext cx="2729883" cy="3816429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sl-SI" sz="2000" b="1" dirty="0">
                <a:solidFill>
                  <a:schemeClr val="accent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“… I remember my grandma living with us and saying that she is not bored while we are all away – she enjoyed sitting at the window and observing people passing-by on the street…”</a:t>
            </a:r>
          </a:p>
          <a:p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EDF735B-C4F6-49DE-B919-74D7C5751219}"/>
              </a:ext>
            </a:extLst>
          </p:cNvPr>
          <p:cNvSpPr txBox="1"/>
          <p:nvPr/>
        </p:nvSpPr>
        <p:spPr>
          <a:xfrm>
            <a:off x="266929" y="4228649"/>
            <a:ext cx="4206536" cy="289310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sl-SI" sz="20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“… the best place to hang-out was where our and the neighbouring street meet – that is at the end of our street - we were sitting on the fence and could observe what is going on at both streets…”</a:t>
            </a:r>
          </a:p>
          <a:p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3383AF3A-2699-476B-840F-5ACEB67BE7E3}"/>
              </a:ext>
            </a:extLst>
          </p:cNvPr>
          <p:cNvSpPr txBox="1"/>
          <p:nvPr/>
        </p:nvSpPr>
        <p:spPr>
          <a:xfrm>
            <a:off x="6180737" y="3719626"/>
            <a:ext cx="2618912" cy="2677656"/>
          </a:xfrm>
          <a:prstGeom prst="rect">
            <a:avLst/>
          </a:prstGeom>
          <a:solidFill>
            <a:srgbClr val="C0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altLang="sl-SI" sz="2000" b="1" dirty="0">
                <a:solidFill>
                  <a:schemeClr val="accent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“We were playing all around the places, even on the private gardens, they were not fenced at all in those times…”</a:t>
            </a: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ADB4F7A-5237-494C-9CE8-E11888F2E803}"/>
              </a:ext>
            </a:extLst>
          </p:cNvPr>
          <p:cNvSpPr txBox="1"/>
          <p:nvPr/>
        </p:nvSpPr>
        <p:spPr>
          <a:xfrm>
            <a:off x="1206282" y="6397282"/>
            <a:ext cx="87189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i="1" dirty="0" err="1"/>
              <a:t>Litostroj</a:t>
            </a:r>
            <a:r>
              <a:rPr lang="en-GB" i="1" dirty="0"/>
              <a:t> neighbourhood – conversations with the original inhabitants; UIRS: 2012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35A03B5-6990-48E4-8290-855E7B7700A8}"/>
              </a:ext>
            </a:extLst>
          </p:cNvPr>
          <p:cNvSpPr txBox="1"/>
          <p:nvPr/>
        </p:nvSpPr>
        <p:spPr>
          <a:xfrm>
            <a:off x="790113" y="235238"/>
            <a:ext cx="3878319" cy="2062103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sl-SI" sz="2000" b="1" dirty="0">
                <a:solidFill>
                  <a:schemeClr val="accent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“… our neighbour was a very skilful man – whatever got broken you could bring to him and he would </a:t>
            </a:r>
            <a:r>
              <a:rPr lang="en-GB" altLang="sl-SI" sz="2000" b="1" dirty="0" err="1">
                <a:solidFill>
                  <a:schemeClr val="accent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repear</a:t>
            </a:r>
            <a:r>
              <a:rPr lang="en-GB" altLang="sl-SI" sz="2000" b="1" dirty="0">
                <a:solidFill>
                  <a:schemeClr val="accent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sitting </a:t>
            </a:r>
            <a:r>
              <a:rPr lang="en-GB" altLang="sl-SI" sz="2000" b="1" dirty="0" err="1">
                <a:solidFill>
                  <a:schemeClr val="accent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infront</a:t>
            </a:r>
            <a:r>
              <a:rPr lang="en-GB" altLang="sl-SI" sz="2000" b="1" dirty="0">
                <a:solidFill>
                  <a:schemeClr val="accent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of his terraced-house”</a:t>
            </a:r>
          </a:p>
          <a:p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6EC5AE10-9826-4FE9-9B26-E33E2F7EEA42}"/>
              </a:ext>
            </a:extLst>
          </p:cNvPr>
          <p:cNvSpPr txBox="1"/>
          <p:nvPr/>
        </p:nvSpPr>
        <p:spPr>
          <a:xfrm>
            <a:off x="392612" y="2036664"/>
            <a:ext cx="2618912" cy="1538883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sl-SI" sz="20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“… and there were nice flowerbeds in-front of our block of flats …”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20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6EC5AE10-9826-4FE9-9B26-E33E2F7EEA42}"/>
              </a:ext>
            </a:extLst>
          </p:cNvPr>
          <p:cNvSpPr txBox="1"/>
          <p:nvPr/>
        </p:nvSpPr>
        <p:spPr>
          <a:xfrm>
            <a:off x="363984" y="4426091"/>
            <a:ext cx="7119892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l-SI" sz="30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socio-economic changes in 1990s 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Collapse of </a:t>
            </a:r>
            <a:r>
              <a:rPr lang="en-GB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Litostroj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Properties and land on sale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Privatisation of open spaces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  <a:defRPr/>
            </a:pPr>
            <a:r>
              <a:rPr lang="sl-SI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Rapid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sl-SI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motorisation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  <a:defRPr/>
            </a:pP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Change of </a:t>
            </a:r>
            <a:r>
              <a:rPr lang="sl-SI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demographics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</a:t>
            </a:r>
            <a:r>
              <a:rPr lang="sl-SI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the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area (</a:t>
            </a:r>
            <a:r>
              <a:rPr lang="sl-SI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aging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up)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" name="Picture 4" descr="A picture containing outdoor, building, old, bridge&#10;&#10;Description automatically generated">
            <a:extLst>
              <a:ext uri="{FF2B5EF4-FFF2-40B4-BE49-F238E27FC236}">
                <a16:creationId xmlns:a16="http://schemas.microsoft.com/office/drawing/2014/main" id="{8917BD3D-8EF8-4E9B-92E7-E575A1292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363984" y="298095"/>
            <a:ext cx="5779363" cy="40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5" y="911105"/>
            <a:ext cx="25569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Kovinarska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ulica</a:t>
            </a:r>
            <a:r>
              <a:rPr lang="en-GB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/ 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street</a:t>
            </a: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ORIGINALLY DESIGNED AS REPRESENTATIVE RESIDENTIAL STREET WITH DISTINCTIVE GREEN STRIPE AT THE ENTRANCE TO  WORKERS COLONY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TAKEN CARE OF </a:t>
            </a: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BY 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RESIDENTS / APPROPRIATION BY MAINTAINANCE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MOTORISATION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SOLD TO NEW OWNER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LATE 1990S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PLANS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TO BUILD IT UP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TEMPORARY USE FOR HEAVY TRUCKS PARKING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AutoShape 5" descr="https://museu.ms/remote.jpg.ashx?width=500&amp;height=500&amp;format=jpg&amp;mode=max&amp;404=no_image.gif&amp;urlb64=aHR0cHM6Ly9tdXNldW1zLmJsb2IuY29yZS53aW5kb3dzLm5ldC9kYXRhL0RvY3VtZW50cy9BUlRXT1JLUy9wbW1zLzQwOTY0OS9jYmRhNjFlMTAzNTc0M2ZkYTI3MDBkNjE5YjJmYzkxMS5qcGc&amp;hmac=uz_iIlo4C3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4C256-BF51-4DFC-8439-5DCD14D34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1" t="27808" r="28156" b="8135"/>
          <a:stretch/>
        </p:blipFill>
        <p:spPr>
          <a:xfrm>
            <a:off x="3826967" y="2345924"/>
            <a:ext cx="4864963" cy="32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8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5" y="911105"/>
            <a:ext cx="25569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Kovinarska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ulica</a:t>
            </a:r>
            <a:r>
              <a:rPr lang="en-GB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/ 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street</a:t>
            </a: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ORIGINALLY DESIGNED AS REPRESENTATIVE RESIDENTIAL STREET WITH DISTINCTIVE GREEN STRIPE AT THE ENTRANCE TO  WORKERS COLONY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TAKEN CARE OF </a:t>
            </a: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BY 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RESIDENTS / APPROPRIATION BY MAINTAINANCE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MOTORISATION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SOLD TO NEW OWNER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LATE 1990S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PLANS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TO BUILD IT UP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TEMPORARY USE FOR HEAVY TRUCKS PARKING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AutoShape 5" descr="https://museu.ms/remote.jpg.ashx?width=500&amp;height=500&amp;format=jpg&amp;mode=max&amp;404=no_image.gif&amp;urlb64=aHR0cHM6Ly9tdXNldW1zLmJsb2IuY29yZS53aW5kb3dzLm5ldC9kYXRhL0RvY3VtZW50cy9BUlRXT1JLUy9wbW1zLzQwOTY0OS9jYmRhNjFlMTAzNTc0M2ZkYTI3MDBkNjE5YjJmYzkxMS5qcGc&amp;hmac=uz_iIlo4C3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27757-C905-4442-88AE-DA729536A096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0" r="27458"/>
          <a:stretch/>
        </p:blipFill>
        <p:spPr bwMode="auto">
          <a:xfrm>
            <a:off x="4048216" y="2344558"/>
            <a:ext cx="4758431" cy="3876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117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962E34-8498-45A6-8862-A61DF9C131DF}"/>
              </a:ext>
            </a:extLst>
          </p:cNvPr>
          <p:cNvSpPr txBox="1"/>
          <p:nvPr/>
        </p:nvSpPr>
        <p:spPr>
          <a:xfrm>
            <a:off x="985195" y="911105"/>
            <a:ext cx="25569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Kovinarska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altLang="sl-SI" sz="3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ulica</a:t>
            </a:r>
            <a:r>
              <a:rPr lang="en-GB" alt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/ </a:t>
            </a:r>
            <a:r>
              <a:rPr lang="en-GB" altLang="sl-SI" sz="3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street</a:t>
            </a: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ORIGINALLY DESIGNED AS REPRESENTATIVE RESIDENTIAL STREET WITH DISTINCTIVE GREEN STRIPE AT THE ENTRANCE TO  WORKERS COLONY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TAKEN CARE OF </a:t>
            </a: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BY 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RESIDENTS / APPROPRIATION BY MAINTAINANCE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MOTORISATION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SOLD TO NEW OWNER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LATE 1990S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PLANS</a:t>
            </a:r>
            <a:r>
              <a:rPr lang="sl-SI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TO BUILD IT UP</a:t>
            </a:r>
            <a:endParaRPr lang="en-GB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TEMPORARY USE FOR HEAVY TRUCKS PARKING</a:t>
            </a:r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sl-SI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AutoShape 5" descr="https://museu.ms/remote.jpg.ashx?width=500&amp;height=500&amp;format=jpg&amp;mode=max&amp;404=no_image.gif&amp;urlb64=aHR0cHM6Ly9tdXNldW1zLmJsb2IuY29yZS53aW5kb3dzLm5ldC9kYXRhL0RvY3VtZW50cy9BUlRXT1JLUy9wbW1zLzQwOTY0OS9jYmRhNjFlMTAzNTc0M2ZkYTI3MDBkNjE5YjJmYzkxMS5qcGc&amp;hmac=uz_iIlo4C3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055A6-94E0-49DE-92DA-2760CC889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6" t="38738" r="37187" b="16041"/>
          <a:stretch/>
        </p:blipFill>
        <p:spPr>
          <a:xfrm>
            <a:off x="3710865" y="2354802"/>
            <a:ext cx="5086905" cy="30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0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</TotalTime>
  <Words>542</Words>
  <Application>Microsoft Office PowerPoint</Application>
  <PresentationFormat>On-screen Show (4:3)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Roboto Condensed</vt:lpstr>
      <vt:lpstr>Roboto Condensed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MB_722</dc:creator>
  <cp:lastModifiedBy>Matej Nikšič</cp:lastModifiedBy>
  <cp:revision>49</cp:revision>
  <cp:lastPrinted>2020-09-22T19:24:42Z</cp:lastPrinted>
  <dcterms:created xsi:type="dcterms:W3CDTF">2020-09-02T08:53:04Z</dcterms:created>
  <dcterms:modified xsi:type="dcterms:W3CDTF">2020-09-22T19:24:55Z</dcterms:modified>
</cp:coreProperties>
</file>