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95" r:id="rId2"/>
    <p:sldId id="257" r:id="rId3"/>
    <p:sldId id="258" r:id="rId4"/>
    <p:sldId id="259" r:id="rId5"/>
    <p:sldId id="260" r:id="rId6"/>
    <p:sldId id="261" r:id="rId7"/>
    <p:sldId id="283" r:id="rId8"/>
    <p:sldId id="293" r:id="rId9"/>
    <p:sldId id="294" r:id="rId10"/>
    <p:sldId id="264" r:id="rId11"/>
    <p:sldId id="266" r:id="rId12"/>
    <p:sldId id="267" r:id="rId13"/>
    <p:sldId id="268" r:id="rId14"/>
    <p:sldId id="270" r:id="rId15"/>
    <p:sldId id="271" r:id="rId16"/>
    <p:sldId id="269" r:id="rId17"/>
    <p:sldId id="287" r:id="rId18"/>
    <p:sldId id="288" r:id="rId19"/>
    <p:sldId id="262" r:id="rId20"/>
    <p:sldId id="272" r:id="rId21"/>
    <p:sldId id="273" r:id="rId22"/>
    <p:sldId id="274" r:id="rId23"/>
    <p:sldId id="289" r:id="rId24"/>
    <p:sldId id="275" r:id="rId25"/>
    <p:sldId id="276" r:id="rId26"/>
    <p:sldId id="291" r:id="rId27"/>
    <p:sldId id="277" r:id="rId28"/>
    <p:sldId id="292" r:id="rId29"/>
    <p:sldId id="278" r:id="rId30"/>
    <p:sldId id="281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A24"/>
    <a:srgbClr val="FFF915"/>
    <a:srgbClr val="E7E200"/>
    <a:srgbClr val="00FF00"/>
    <a:srgbClr val="FE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80783" autoAdjust="0"/>
  </p:normalViewPr>
  <p:slideViewPr>
    <p:cSldViewPr>
      <p:cViewPr varScale="1">
        <p:scale>
          <a:sx n="60" d="100"/>
          <a:sy n="60" d="100"/>
        </p:scale>
        <p:origin x="1518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44B35-1BED-4CCB-B235-A12BDF390A3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C960B7E-94DE-4EA3-BF89-0A567BF9C334}">
      <dgm:prSet phldrT="[Text]" custT="1"/>
      <dgm:spPr/>
      <dgm:t>
        <a:bodyPr/>
        <a:lstStyle/>
        <a:p>
          <a:r>
            <a:rPr lang="en-US" sz="2800" dirty="0" smtClean="0"/>
            <a:t>Investigating how to convert the car-dependent </a:t>
          </a:r>
          <a:r>
            <a:rPr lang="en-US" sz="2800" dirty="0" err="1" smtClean="0"/>
            <a:t>Zouk</a:t>
          </a:r>
          <a:r>
            <a:rPr lang="en-US" sz="2800" dirty="0" smtClean="0"/>
            <a:t> Mosbeh into a pedestrian-friendly city.</a:t>
          </a:r>
          <a:endParaRPr lang="en-US" sz="2800" dirty="0"/>
        </a:p>
      </dgm:t>
    </dgm:pt>
    <dgm:pt modelId="{FB50DD78-71F7-4B30-96AC-509DFEF1F7C2}" type="parTrans" cxnId="{C6E2A54E-A99F-4493-8FD4-71110D90DE29}">
      <dgm:prSet/>
      <dgm:spPr/>
      <dgm:t>
        <a:bodyPr/>
        <a:lstStyle/>
        <a:p>
          <a:endParaRPr lang="en-US"/>
        </a:p>
      </dgm:t>
    </dgm:pt>
    <dgm:pt modelId="{301EE4C6-77C8-4AC4-A064-C8B8EDCC952A}" type="sibTrans" cxnId="{C6E2A54E-A99F-4493-8FD4-71110D90DE29}">
      <dgm:prSet/>
      <dgm:spPr/>
      <dgm:t>
        <a:bodyPr/>
        <a:lstStyle/>
        <a:p>
          <a:endParaRPr lang="en-US"/>
        </a:p>
      </dgm:t>
    </dgm:pt>
    <dgm:pt modelId="{4B1D244C-6788-4227-87EF-30F450FA3B41}">
      <dgm:prSet phldrT="[Text]" custT="1"/>
      <dgm:spPr/>
      <dgm:t>
        <a:bodyPr/>
        <a:lstStyle/>
        <a:p>
          <a:r>
            <a:rPr lang="en-US" sz="2800" dirty="0" smtClean="0"/>
            <a:t>Identifying a set of recommendations and strategies.</a:t>
          </a:r>
          <a:endParaRPr lang="en-US" sz="2800" dirty="0"/>
        </a:p>
      </dgm:t>
    </dgm:pt>
    <dgm:pt modelId="{531F702D-5581-4366-9CAE-D257DC0643D2}" type="parTrans" cxnId="{EBEC45DA-ED6A-46CB-9FEF-7F1D28324765}">
      <dgm:prSet/>
      <dgm:spPr/>
      <dgm:t>
        <a:bodyPr/>
        <a:lstStyle/>
        <a:p>
          <a:endParaRPr lang="en-US"/>
        </a:p>
      </dgm:t>
    </dgm:pt>
    <dgm:pt modelId="{126C70BE-7B25-4802-9842-01403FCCF31C}" type="sibTrans" cxnId="{EBEC45DA-ED6A-46CB-9FEF-7F1D28324765}">
      <dgm:prSet/>
      <dgm:spPr/>
      <dgm:t>
        <a:bodyPr/>
        <a:lstStyle/>
        <a:p>
          <a:endParaRPr lang="en-US"/>
        </a:p>
      </dgm:t>
    </dgm:pt>
    <dgm:pt modelId="{1C0F4BE9-62A1-44ED-820B-12AF7262F924}" type="pres">
      <dgm:prSet presAssocID="{24244B35-1BED-4CCB-B235-A12BDF390A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9DD764-554B-4097-9F25-5F4D437A2E8E}" type="pres">
      <dgm:prSet presAssocID="{1C960B7E-94DE-4EA3-BF89-0A567BF9C334}" presName="parentText" presStyleLbl="node1" presStyleIdx="0" presStyleCnt="2" custLinFactY="-504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3078-C9F4-496A-967D-5B7420BBF6E2}" type="pres">
      <dgm:prSet presAssocID="{301EE4C6-77C8-4AC4-A064-C8B8EDCC952A}" presName="spacer" presStyleCnt="0"/>
      <dgm:spPr/>
      <dgm:t>
        <a:bodyPr/>
        <a:lstStyle/>
        <a:p>
          <a:endParaRPr lang="en-US"/>
        </a:p>
      </dgm:t>
    </dgm:pt>
    <dgm:pt modelId="{E557118C-B519-4E5A-B9B2-09240A89D9C2}" type="pres">
      <dgm:prSet presAssocID="{4B1D244C-6788-4227-87EF-30F450FA3B4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2A54E-A99F-4493-8FD4-71110D90DE29}" srcId="{24244B35-1BED-4CCB-B235-A12BDF390A33}" destId="{1C960B7E-94DE-4EA3-BF89-0A567BF9C334}" srcOrd="0" destOrd="0" parTransId="{FB50DD78-71F7-4B30-96AC-509DFEF1F7C2}" sibTransId="{301EE4C6-77C8-4AC4-A064-C8B8EDCC952A}"/>
    <dgm:cxn modelId="{A8E71CC7-3B7F-41B2-9722-32186687A73F}" type="presOf" srcId="{24244B35-1BED-4CCB-B235-A12BDF390A33}" destId="{1C0F4BE9-62A1-44ED-820B-12AF7262F924}" srcOrd="0" destOrd="0" presId="urn:microsoft.com/office/officeart/2005/8/layout/vList2"/>
    <dgm:cxn modelId="{2A29EAD2-1614-45B5-AB64-CB6439790672}" type="presOf" srcId="{4B1D244C-6788-4227-87EF-30F450FA3B41}" destId="{E557118C-B519-4E5A-B9B2-09240A89D9C2}" srcOrd="0" destOrd="0" presId="urn:microsoft.com/office/officeart/2005/8/layout/vList2"/>
    <dgm:cxn modelId="{3C35AE0A-6DD8-44F5-B0D7-2C1F52FF248E}" type="presOf" srcId="{1C960B7E-94DE-4EA3-BF89-0A567BF9C334}" destId="{5F9DD764-554B-4097-9F25-5F4D437A2E8E}" srcOrd="0" destOrd="0" presId="urn:microsoft.com/office/officeart/2005/8/layout/vList2"/>
    <dgm:cxn modelId="{EBEC45DA-ED6A-46CB-9FEF-7F1D28324765}" srcId="{24244B35-1BED-4CCB-B235-A12BDF390A33}" destId="{4B1D244C-6788-4227-87EF-30F450FA3B41}" srcOrd="1" destOrd="0" parTransId="{531F702D-5581-4366-9CAE-D257DC0643D2}" sibTransId="{126C70BE-7B25-4802-9842-01403FCCF31C}"/>
    <dgm:cxn modelId="{9D8473A3-9D80-4B05-9D3B-2D3705A4C3A6}" type="presParOf" srcId="{1C0F4BE9-62A1-44ED-820B-12AF7262F924}" destId="{5F9DD764-554B-4097-9F25-5F4D437A2E8E}" srcOrd="0" destOrd="0" presId="urn:microsoft.com/office/officeart/2005/8/layout/vList2"/>
    <dgm:cxn modelId="{5FE9D0E6-9BB0-40F6-928C-787E76382B3A}" type="presParOf" srcId="{1C0F4BE9-62A1-44ED-820B-12AF7262F924}" destId="{81523078-C9F4-496A-967D-5B7420BBF6E2}" srcOrd="1" destOrd="0" presId="urn:microsoft.com/office/officeart/2005/8/layout/vList2"/>
    <dgm:cxn modelId="{F2B9EDB5-75B7-47C6-97CB-1C3B9CDE2178}" type="presParOf" srcId="{1C0F4BE9-62A1-44ED-820B-12AF7262F924}" destId="{E557118C-B519-4E5A-B9B2-09240A89D9C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8261CD-4027-4BDA-AEF5-303C3045AC5B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C05FE76-6964-4CDD-9219-A86D8FDF943D}">
      <dgm:prSet phldrT="[Text]" custT="1"/>
      <dgm:spPr/>
      <dgm:t>
        <a:bodyPr/>
        <a:lstStyle/>
        <a:p>
          <a:r>
            <a:rPr lang="en-US" sz="1600" dirty="0" smtClean="0"/>
            <a:t>Recommendations for all streets</a:t>
          </a:r>
          <a:endParaRPr lang="en-US" sz="1600" dirty="0"/>
        </a:p>
      </dgm:t>
    </dgm:pt>
    <dgm:pt modelId="{BBD8A57A-07F6-4BC4-A6F5-D364A5CB9622}" type="parTrans" cxnId="{5B4CA366-1043-4838-88F8-18C1D8FDD886}">
      <dgm:prSet/>
      <dgm:spPr/>
      <dgm:t>
        <a:bodyPr/>
        <a:lstStyle/>
        <a:p>
          <a:endParaRPr lang="en-US" sz="1600"/>
        </a:p>
      </dgm:t>
    </dgm:pt>
    <dgm:pt modelId="{2741933B-CFFD-4365-AF7F-A87BCB14D919}" type="sibTrans" cxnId="{5B4CA366-1043-4838-88F8-18C1D8FDD886}">
      <dgm:prSet/>
      <dgm:spPr/>
      <dgm:t>
        <a:bodyPr/>
        <a:lstStyle/>
        <a:p>
          <a:endParaRPr lang="en-US" sz="1600"/>
        </a:p>
      </dgm:t>
    </dgm:pt>
    <dgm:pt modelId="{C69804E4-4167-420E-993A-D46CFE175BA9}">
      <dgm:prSet phldrT="[Text]" custT="1"/>
      <dgm:spPr/>
      <dgm:t>
        <a:bodyPr/>
        <a:lstStyle/>
        <a:p>
          <a:r>
            <a:rPr lang="en-US" sz="1600" dirty="0" smtClean="0">
              <a:effectLst/>
            </a:rPr>
            <a:t>Illuminating the sidewalks and placing bollards for safety</a:t>
          </a:r>
          <a:endParaRPr lang="en-US" sz="1600" dirty="0"/>
        </a:p>
      </dgm:t>
    </dgm:pt>
    <dgm:pt modelId="{B02BB24A-A741-4111-BF2D-D841E87493F3}" type="parTrans" cxnId="{145DFF49-02BC-47A2-8782-0DF64426752F}">
      <dgm:prSet/>
      <dgm:spPr/>
      <dgm:t>
        <a:bodyPr/>
        <a:lstStyle/>
        <a:p>
          <a:endParaRPr lang="en-US" sz="1600"/>
        </a:p>
      </dgm:t>
    </dgm:pt>
    <dgm:pt modelId="{FA4E2E32-5ADF-4672-A4AF-BA5337B48738}" type="sibTrans" cxnId="{145DFF49-02BC-47A2-8782-0DF64426752F}">
      <dgm:prSet/>
      <dgm:spPr/>
      <dgm:t>
        <a:bodyPr/>
        <a:lstStyle/>
        <a:p>
          <a:endParaRPr lang="en-US" sz="1600"/>
        </a:p>
      </dgm:t>
    </dgm:pt>
    <dgm:pt modelId="{AFBE10D0-E67B-4F24-A818-77B6A2BA4532}">
      <dgm:prSet phldrT="[Text]" custT="1"/>
      <dgm:spPr/>
      <dgm:t>
        <a:bodyPr/>
        <a:lstStyle/>
        <a:p>
          <a:r>
            <a:rPr lang="en-US" sz="1600" dirty="0" smtClean="0"/>
            <a:t>Recommendations for commercial and educational streets</a:t>
          </a:r>
          <a:endParaRPr lang="en-US" sz="1600" dirty="0"/>
        </a:p>
      </dgm:t>
    </dgm:pt>
    <dgm:pt modelId="{E8B6EBAC-4B37-44E2-B1D6-530E28A822EA}" type="parTrans" cxnId="{B3DC3144-4FA4-475F-9189-BD44D2559F4E}">
      <dgm:prSet/>
      <dgm:spPr/>
      <dgm:t>
        <a:bodyPr/>
        <a:lstStyle/>
        <a:p>
          <a:endParaRPr lang="en-US" sz="1600"/>
        </a:p>
      </dgm:t>
    </dgm:pt>
    <dgm:pt modelId="{5B52B83B-4372-4BE9-98BC-EF763E630499}" type="sibTrans" cxnId="{B3DC3144-4FA4-475F-9189-BD44D2559F4E}">
      <dgm:prSet/>
      <dgm:spPr/>
      <dgm:t>
        <a:bodyPr/>
        <a:lstStyle/>
        <a:p>
          <a:endParaRPr lang="en-US" sz="1600"/>
        </a:p>
      </dgm:t>
    </dgm:pt>
    <dgm:pt modelId="{B5FD9DD9-C58B-4102-BD7D-7A4AC051D93A}">
      <dgm:prSet phldrT="[Text]" custT="1"/>
      <dgm:spPr/>
      <dgm:t>
        <a:bodyPr/>
        <a:lstStyle/>
        <a:p>
          <a:r>
            <a:rPr lang="en-US" sz="1600" dirty="0" smtClean="0"/>
            <a:t>Placing elevated crosswalks</a:t>
          </a:r>
          <a:endParaRPr lang="en-US" sz="1600" dirty="0"/>
        </a:p>
      </dgm:t>
    </dgm:pt>
    <dgm:pt modelId="{E7955850-3764-440B-AE38-2AAAA6D8DFC0}" type="parTrans" cxnId="{21EB4428-D5AC-4C78-8951-80E06201A8E8}">
      <dgm:prSet/>
      <dgm:spPr/>
      <dgm:t>
        <a:bodyPr/>
        <a:lstStyle/>
        <a:p>
          <a:endParaRPr lang="en-US" sz="1600"/>
        </a:p>
      </dgm:t>
    </dgm:pt>
    <dgm:pt modelId="{2BAB3CF9-1842-436C-901D-9743BAE8FEDB}" type="sibTrans" cxnId="{21EB4428-D5AC-4C78-8951-80E06201A8E8}">
      <dgm:prSet/>
      <dgm:spPr/>
      <dgm:t>
        <a:bodyPr/>
        <a:lstStyle/>
        <a:p>
          <a:endParaRPr lang="en-US" sz="1600"/>
        </a:p>
      </dgm:t>
    </dgm:pt>
    <dgm:pt modelId="{AC2F28E2-E18A-4DCC-8569-24D90C22A6C0}">
      <dgm:prSet custT="1"/>
      <dgm:spPr/>
      <dgm:t>
        <a:bodyPr/>
        <a:lstStyle/>
        <a:p>
          <a:r>
            <a:rPr lang="en-US" sz="1600" dirty="0" smtClean="0">
              <a:effectLst/>
            </a:rPr>
            <a:t>Marking the crosswalks and striping the pavement</a:t>
          </a:r>
          <a:endParaRPr lang="en-US" sz="1600" dirty="0">
            <a:effectLst/>
          </a:endParaRPr>
        </a:p>
      </dgm:t>
    </dgm:pt>
    <dgm:pt modelId="{F40216EA-75E4-4331-8A01-1525EFA98507}" type="parTrans" cxnId="{C0A960BB-D4E6-4C8C-9F50-B575D9F2E6A6}">
      <dgm:prSet/>
      <dgm:spPr/>
      <dgm:t>
        <a:bodyPr/>
        <a:lstStyle/>
        <a:p>
          <a:endParaRPr lang="en-US" sz="1600"/>
        </a:p>
      </dgm:t>
    </dgm:pt>
    <dgm:pt modelId="{78D226C5-6899-4679-80EC-1F950CB2A0C1}" type="sibTrans" cxnId="{C0A960BB-D4E6-4C8C-9F50-B575D9F2E6A6}">
      <dgm:prSet/>
      <dgm:spPr/>
      <dgm:t>
        <a:bodyPr/>
        <a:lstStyle/>
        <a:p>
          <a:endParaRPr lang="en-US" sz="1600"/>
        </a:p>
      </dgm:t>
    </dgm:pt>
    <dgm:pt modelId="{CE5A92E0-892B-47E2-9D16-C23D7D1A7F95}">
      <dgm:prSet custT="1"/>
      <dgm:spPr/>
      <dgm:t>
        <a:bodyPr/>
        <a:lstStyle/>
        <a:p>
          <a:r>
            <a:rPr lang="en-US" sz="1600" dirty="0" smtClean="0">
              <a:effectLst/>
            </a:rPr>
            <a:t>Placing trees, benches, and signage</a:t>
          </a:r>
          <a:endParaRPr lang="en-US" sz="1600" dirty="0">
            <a:effectLst/>
            <a:latin typeface="Times New Roman"/>
            <a:ea typeface="Calibri"/>
            <a:cs typeface="Arial"/>
          </a:endParaRPr>
        </a:p>
      </dgm:t>
    </dgm:pt>
    <dgm:pt modelId="{E6C173F9-D41F-4065-A914-18C53F454E8E}" type="parTrans" cxnId="{75DB61E2-4B8F-4045-A14D-F6DE90DFF4CE}">
      <dgm:prSet/>
      <dgm:spPr/>
      <dgm:t>
        <a:bodyPr/>
        <a:lstStyle/>
        <a:p>
          <a:endParaRPr lang="en-US" sz="1600"/>
        </a:p>
      </dgm:t>
    </dgm:pt>
    <dgm:pt modelId="{46604D25-9504-4048-99ED-F043BB83BC73}" type="sibTrans" cxnId="{75DB61E2-4B8F-4045-A14D-F6DE90DFF4CE}">
      <dgm:prSet/>
      <dgm:spPr/>
      <dgm:t>
        <a:bodyPr/>
        <a:lstStyle/>
        <a:p>
          <a:endParaRPr lang="en-US" sz="1600"/>
        </a:p>
      </dgm:t>
    </dgm:pt>
    <dgm:pt modelId="{BE9F4EC9-A939-4A4E-A15E-5E2D6C9A1139}">
      <dgm:prSet custT="1"/>
      <dgm:spPr/>
      <dgm:t>
        <a:bodyPr/>
        <a:lstStyle/>
        <a:p>
          <a:r>
            <a:rPr lang="en-GB" sz="1600" dirty="0" smtClean="0"/>
            <a:t>Placing handrails for the regions that have a slope exceeding 5%</a:t>
          </a:r>
          <a:endParaRPr lang="en-US" sz="1600" dirty="0">
            <a:effectLst/>
            <a:latin typeface="Times New Roman"/>
            <a:ea typeface="Calibri"/>
            <a:cs typeface="Arial"/>
          </a:endParaRPr>
        </a:p>
      </dgm:t>
    </dgm:pt>
    <dgm:pt modelId="{263DD9B4-75CD-43C1-9F4C-041D21796CDE}" type="parTrans" cxnId="{52BF1357-0611-4DB7-8496-7130EEB0F566}">
      <dgm:prSet/>
      <dgm:spPr/>
    </dgm:pt>
    <dgm:pt modelId="{996A2BAF-F875-4F60-B9C6-022D3F3AAA0B}" type="sibTrans" cxnId="{52BF1357-0611-4DB7-8496-7130EEB0F566}">
      <dgm:prSet/>
      <dgm:spPr/>
    </dgm:pt>
    <dgm:pt modelId="{FB7DC8FF-5C60-40D5-9FC3-2E7043EE8DC4}" type="pres">
      <dgm:prSet presAssocID="{F48261CD-4027-4BDA-AEF5-303C3045AC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BABAB1-CDEE-45D0-8B61-3928EB2F7AC8}" type="pres">
      <dgm:prSet presAssocID="{3C05FE76-6964-4CDD-9219-A86D8FDF943D}" presName="linNode" presStyleCnt="0"/>
      <dgm:spPr/>
      <dgm:t>
        <a:bodyPr/>
        <a:lstStyle/>
        <a:p>
          <a:endParaRPr lang="en-US"/>
        </a:p>
      </dgm:t>
    </dgm:pt>
    <dgm:pt modelId="{215D70E6-23A3-4C39-B9EC-9CA60FA4FFB0}" type="pres">
      <dgm:prSet presAssocID="{3C05FE76-6964-4CDD-9219-A86D8FDF943D}" presName="parentText" presStyleLbl="node1" presStyleIdx="0" presStyleCnt="2" custScaleY="1431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AEDAB-1BF1-4C7D-B5AA-8B319A6CB16F}" type="pres">
      <dgm:prSet presAssocID="{3C05FE76-6964-4CDD-9219-A86D8FDF943D}" presName="descendantText" presStyleLbl="alignAccFollowNode1" presStyleIdx="0" presStyleCnt="2" custScaleY="150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8174E-3555-4B84-BDD6-5D665BCEC8EA}" type="pres">
      <dgm:prSet presAssocID="{2741933B-CFFD-4365-AF7F-A87BCB14D919}" presName="sp" presStyleCnt="0"/>
      <dgm:spPr/>
      <dgm:t>
        <a:bodyPr/>
        <a:lstStyle/>
        <a:p>
          <a:endParaRPr lang="en-US"/>
        </a:p>
      </dgm:t>
    </dgm:pt>
    <dgm:pt modelId="{CF4AA760-DC99-4341-BF4C-993A6A7E32E9}" type="pres">
      <dgm:prSet presAssocID="{AFBE10D0-E67B-4F24-A818-77B6A2BA4532}" presName="linNode" presStyleCnt="0"/>
      <dgm:spPr/>
      <dgm:t>
        <a:bodyPr/>
        <a:lstStyle/>
        <a:p>
          <a:endParaRPr lang="en-US"/>
        </a:p>
      </dgm:t>
    </dgm:pt>
    <dgm:pt modelId="{5F2BF6BE-EBA9-47DA-9CC0-568F871F26E6}" type="pres">
      <dgm:prSet presAssocID="{AFBE10D0-E67B-4F24-A818-77B6A2BA4532}" presName="parentText" presStyleLbl="node1" presStyleIdx="1" presStyleCnt="2" custScaleY="1390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494DD-4CF6-4459-8914-0E31FDE93447}" type="pres">
      <dgm:prSet presAssocID="{AFBE10D0-E67B-4F24-A818-77B6A2BA4532}" presName="descendantText" presStyleLbl="alignAccFollowNode1" presStyleIdx="1" presStyleCnt="2" custScaleY="132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D85E6E-F6D5-412A-9275-761D6E57CDEB}" type="presOf" srcId="{C69804E4-4167-420E-993A-D46CFE175BA9}" destId="{869AEDAB-1BF1-4C7D-B5AA-8B319A6CB16F}" srcOrd="0" destOrd="0" presId="urn:microsoft.com/office/officeart/2005/8/layout/vList5"/>
    <dgm:cxn modelId="{A712A795-2031-47B4-9B8B-11D63BA6A407}" type="presOf" srcId="{BE9F4EC9-A939-4A4E-A15E-5E2D6C9A1139}" destId="{869AEDAB-1BF1-4C7D-B5AA-8B319A6CB16F}" srcOrd="0" destOrd="3" presId="urn:microsoft.com/office/officeart/2005/8/layout/vList5"/>
    <dgm:cxn modelId="{75DB61E2-4B8F-4045-A14D-F6DE90DFF4CE}" srcId="{3C05FE76-6964-4CDD-9219-A86D8FDF943D}" destId="{CE5A92E0-892B-47E2-9D16-C23D7D1A7F95}" srcOrd="2" destOrd="0" parTransId="{E6C173F9-D41F-4065-A914-18C53F454E8E}" sibTransId="{46604D25-9504-4048-99ED-F043BB83BC73}"/>
    <dgm:cxn modelId="{34C51DDA-31E1-482F-B4C2-855264318528}" type="presOf" srcId="{AFBE10D0-E67B-4F24-A818-77B6A2BA4532}" destId="{5F2BF6BE-EBA9-47DA-9CC0-568F871F26E6}" srcOrd="0" destOrd="0" presId="urn:microsoft.com/office/officeart/2005/8/layout/vList5"/>
    <dgm:cxn modelId="{19D66728-E1F2-4064-A15E-21A17015E870}" type="presOf" srcId="{AC2F28E2-E18A-4DCC-8569-24D90C22A6C0}" destId="{869AEDAB-1BF1-4C7D-B5AA-8B319A6CB16F}" srcOrd="0" destOrd="1" presId="urn:microsoft.com/office/officeart/2005/8/layout/vList5"/>
    <dgm:cxn modelId="{B3DC3144-4FA4-475F-9189-BD44D2559F4E}" srcId="{F48261CD-4027-4BDA-AEF5-303C3045AC5B}" destId="{AFBE10D0-E67B-4F24-A818-77B6A2BA4532}" srcOrd="1" destOrd="0" parTransId="{E8B6EBAC-4B37-44E2-B1D6-530E28A822EA}" sibTransId="{5B52B83B-4372-4BE9-98BC-EF763E630499}"/>
    <dgm:cxn modelId="{21EB4428-D5AC-4C78-8951-80E06201A8E8}" srcId="{AFBE10D0-E67B-4F24-A818-77B6A2BA4532}" destId="{B5FD9DD9-C58B-4102-BD7D-7A4AC051D93A}" srcOrd="0" destOrd="0" parTransId="{E7955850-3764-440B-AE38-2AAAA6D8DFC0}" sibTransId="{2BAB3CF9-1842-436C-901D-9743BAE8FEDB}"/>
    <dgm:cxn modelId="{29160DCB-FE0D-4BB7-A691-642528DA3038}" type="presOf" srcId="{CE5A92E0-892B-47E2-9D16-C23D7D1A7F95}" destId="{869AEDAB-1BF1-4C7D-B5AA-8B319A6CB16F}" srcOrd="0" destOrd="2" presId="urn:microsoft.com/office/officeart/2005/8/layout/vList5"/>
    <dgm:cxn modelId="{4BC5F645-9CB6-43B9-BAF6-775395A1951B}" type="presOf" srcId="{F48261CD-4027-4BDA-AEF5-303C3045AC5B}" destId="{FB7DC8FF-5C60-40D5-9FC3-2E7043EE8DC4}" srcOrd="0" destOrd="0" presId="urn:microsoft.com/office/officeart/2005/8/layout/vList5"/>
    <dgm:cxn modelId="{B95EE3D1-9401-4EEC-9094-501D0C34F882}" type="presOf" srcId="{3C05FE76-6964-4CDD-9219-A86D8FDF943D}" destId="{215D70E6-23A3-4C39-B9EC-9CA60FA4FFB0}" srcOrd="0" destOrd="0" presId="urn:microsoft.com/office/officeart/2005/8/layout/vList5"/>
    <dgm:cxn modelId="{8D7F0ECB-27AC-4762-9502-F561C626937C}" type="presOf" srcId="{B5FD9DD9-C58B-4102-BD7D-7A4AC051D93A}" destId="{20C494DD-4CF6-4459-8914-0E31FDE93447}" srcOrd="0" destOrd="0" presId="urn:microsoft.com/office/officeart/2005/8/layout/vList5"/>
    <dgm:cxn modelId="{52BF1357-0611-4DB7-8496-7130EEB0F566}" srcId="{3C05FE76-6964-4CDD-9219-A86D8FDF943D}" destId="{BE9F4EC9-A939-4A4E-A15E-5E2D6C9A1139}" srcOrd="3" destOrd="0" parTransId="{263DD9B4-75CD-43C1-9F4C-041D21796CDE}" sibTransId="{996A2BAF-F875-4F60-B9C6-022D3F3AAA0B}"/>
    <dgm:cxn modelId="{145DFF49-02BC-47A2-8782-0DF64426752F}" srcId="{3C05FE76-6964-4CDD-9219-A86D8FDF943D}" destId="{C69804E4-4167-420E-993A-D46CFE175BA9}" srcOrd="0" destOrd="0" parTransId="{B02BB24A-A741-4111-BF2D-D841E87493F3}" sibTransId="{FA4E2E32-5ADF-4672-A4AF-BA5337B48738}"/>
    <dgm:cxn modelId="{C0A960BB-D4E6-4C8C-9F50-B575D9F2E6A6}" srcId="{3C05FE76-6964-4CDD-9219-A86D8FDF943D}" destId="{AC2F28E2-E18A-4DCC-8569-24D90C22A6C0}" srcOrd="1" destOrd="0" parTransId="{F40216EA-75E4-4331-8A01-1525EFA98507}" sibTransId="{78D226C5-6899-4679-80EC-1F950CB2A0C1}"/>
    <dgm:cxn modelId="{5B4CA366-1043-4838-88F8-18C1D8FDD886}" srcId="{F48261CD-4027-4BDA-AEF5-303C3045AC5B}" destId="{3C05FE76-6964-4CDD-9219-A86D8FDF943D}" srcOrd="0" destOrd="0" parTransId="{BBD8A57A-07F6-4BC4-A6F5-D364A5CB9622}" sibTransId="{2741933B-CFFD-4365-AF7F-A87BCB14D919}"/>
    <dgm:cxn modelId="{0454BEA0-F245-4F29-9DAA-DB2CDE715BA3}" type="presParOf" srcId="{FB7DC8FF-5C60-40D5-9FC3-2E7043EE8DC4}" destId="{C9BABAB1-CDEE-45D0-8B61-3928EB2F7AC8}" srcOrd="0" destOrd="0" presId="urn:microsoft.com/office/officeart/2005/8/layout/vList5"/>
    <dgm:cxn modelId="{05F97828-874E-4765-AAFA-0029F39F68E3}" type="presParOf" srcId="{C9BABAB1-CDEE-45D0-8B61-3928EB2F7AC8}" destId="{215D70E6-23A3-4C39-B9EC-9CA60FA4FFB0}" srcOrd="0" destOrd="0" presId="urn:microsoft.com/office/officeart/2005/8/layout/vList5"/>
    <dgm:cxn modelId="{AAE163A4-615B-4B2B-8402-ADC361E5B0D4}" type="presParOf" srcId="{C9BABAB1-CDEE-45D0-8B61-3928EB2F7AC8}" destId="{869AEDAB-1BF1-4C7D-B5AA-8B319A6CB16F}" srcOrd="1" destOrd="0" presId="urn:microsoft.com/office/officeart/2005/8/layout/vList5"/>
    <dgm:cxn modelId="{DE5EB2A5-36FA-468C-9408-F6E876F397BE}" type="presParOf" srcId="{FB7DC8FF-5C60-40D5-9FC3-2E7043EE8DC4}" destId="{1818174E-3555-4B84-BDD6-5D665BCEC8EA}" srcOrd="1" destOrd="0" presId="urn:microsoft.com/office/officeart/2005/8/layout/vList5"/>
    <dgm:cxn modelId="{76042F7D-2469-4B18-8FE2-BD79050580E4}" type="presParOf" srcId="{FB7DC8FF-5C60-40D5-9FC3-2E7043EE8DC4}" destId="{CF4AA760-DC99-4341-BF4C-993A6A7E32E9}" srcOrd="2" destOrd="0" presId="urn:microsoft.com/office/officeart/2005/8/layout/vList5"/>
    <dgm:cxn modelId="{617789FB-BFF6-4AD1-A558-A0FC8A7037AA}" type="presParOf" srcId="{CF4AA760-DC99-4341-BF4C-993A6A7E32E9}" destId="{5F2BF6BE-EBA9-47DA-9CC0-568F871F26E6}" srcOrd="0" destOrd="0" presId="urn:microsoft.com/office/officeart/2005/8/layout/vList5"/>
    <dgm:cxn modelId="{BF5F7C3E-6241-4BDE-9908-2D444D6F20B0}" type="presParOf" srcId="{CF4AA760-DC99-4341-BF4C-993A6A7E32E9}" destId="{20C494DD-4CF6-4459-8914-0E31FDE934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8261CD-4027-4BDA-AEF5-303C3045AC5B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020E789-0C93-4D9E-B9EF-705A01B38AEB}">
      <dgm:prSet phldrT="[Text]" custT="1"/>
      <dgm:spPr/>
      <dgm:t>
        <a:bodyPr/>
        <a:lstStyle/>
        <a:p>
          <a:r>
            <a:rPr lang="en-US" sz="1600" dirty="0" smtClean="0"/>
            <a:t>Specific recommendations</a:t>
          </a:r>
          <a:endParaRPr lang="en-US" sz="1600" dirty="0"/>
        </a:p>
      </dgm:t>
    </dgm:pt>
    <dgm:pt modelId="{BDE7C7C0-E815-498E-AB1B-E18199FBAABD}" type="parTrans" cxnId="{4F0AB181-C223-46D8-B7FE-420FB464A37B}">
      <dgm:prSet/>
      <dgm:spPr/>
      <dgm:t>
        <a:bodyPr/>
        <a:lstStyle/>
        <a:p>
          <a:endParaRPr lang="en-US" sz="1600"/>
        </a:p>
      </dgm:t>
    </dgm:pt>
    <dgm:pt modelId="{5E14CCDC-8D19-4DFD-9A7C-49E8FB421446}" type="sibTrans" cxnId="{4F0AB181-C223-46D8-B7FE-420FB464A37B}">
      <dgm:prSet/>
      <dgm:spPr/>
      <dgm:t>
        <a:bodyPr/>
        <a:lstStyle/>
        <a:p>
          <a:endParaRPr lang="en-US" sz="1600"/>
        </a:p>
      </dgm:t>
    </dgm:pt>
    <dgm:pt modelId="{821440BF-260B-4B80-B8CA-44CFDDDAA3D9}">
      <dgm:prSet phldrT="[Text]" custT="1"/>
      <dgm:spPr/>
      <dgm:t>
        <a:bodyPr/>
        <a:lstStyle/>
        <a:p>
          <a:r>
            <a:rPr lang="en-US" sz="1600" dirty="0" smtClean="0">
              <a:effectLst/>
            </a:rPr>
            <a:t>Reducing the median width in street 12 to enlarge the sidewalk width</a:t>
          </a:r>
          <a:endParaRPr lang="en-US" sz="1600" dirty="0"/>
        </a:p>
      </dgm:t>
    </dgm:pt>
    <dgm:pt modelId="{33DBA1BF-9B7F-4367-8696-AB2B7655CC2A}" type="parTrans" cxnId="{F6AC5003-6807-4A2B-BB2B-ED47AB0EF98F}">
      <dgm:prSet/>
      <dgm:spPr/>
      <dgm:t>
        <a:bodyPr/>
        <a:lstStyle/>
        <a:p>
          <a:endParaRPr lang="en-US" sz="1600"/>
        </a:p>
      </dgm:t>
    </dgm:pt>
    <dgm:pt modelId="{FE7DD0E6-0C2C-4731-A4BE-4E8C7967E5A9}" type="sibTrans" cxnId="{F6AC5003-6807-4A2B-BB2B-ED47AB0EF98F}">
      <dgm:prSet/>
      <dgm:spPr/>
      <dgm:t>
        <a:bodyPr/>
        <a:lstStyle/>
        <a:p>
          <a:endParaRPr lang="en-US" sz="1600"/>
        </a:p>
      </dgm:t>
    </dgm:pt>
    <dgm:pt modelId="{A2CE2B12-7BD4-44C6-9499-657BC70111BE}">
      <dgm:prSet phldrT="[Text]" custT="1"/>
      <dgm:spPr/>
      <dgm:t>
        <a:bodyPr/>
        <a:lstStyle/>
        <a:p>
          <a:r>
            <a:rPr lang="en-US" sz="1600" dirty="0" smtClean="0">
              <a:effectLst/>
            </a:rPr>
            <a:t>Shifting streets 13 and 14 to residential since the presence of buildings outweighs the presence industries there</a:t>
          </a:r>
          <a:endParaRPr lang="en-US" sz="1600" dirty="0"/>
        </a:p>
      </dgm:t>
    </dgm:pt>
    <dgm:pt modelId="{24A571F2-439C-4FD5-AE82-15036470940C}" type="sibTrans" cxnId="{5D485162-4070-4435-B5C2-809293A05055}">
      <dgm:prSet/>
      <dgm:spPr/>
      <dgm:t>
        <a:bodyPr/>
        <a:lstStyle/>
        <a:p>
          <a:endParaRPr lang="en-US" sz="1600"/>
        </a:p>
      </dgm:t>
    </dgm:pt>
    <dgm:pt modelId="{3082C243-C380-4E34-A4C5-62546488F680}" type="parTrans" cxnId="{5D485162-4070-4435-B5C2-809293A05055}">
      <dgm:prSet/>
      <dgm:spPr/>
      <dgm:t>
        <a:bodyPr/>
        <a:lstStyle/>
        <a:p>
          <a:endParaRPr lang="en-US" sz="1600"/>
        </a:p>
      </dgm:t>
    </dgm:pt>
    <dgm:pt modelId="{FB7DC8FF-5C60-40D5-9FC3-2E7043EE8DC4}" type="pres">
      <dgm:prSet presAssocID="{F48261CD-4027-4BDA-AEF5-303C3045AC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F7E542-7B6C-46AE-8E24-AD43CCBF1A11}" type="pres">
      <dgm:prSet presAssocID="{0020E789-0C93-4D9E-B9EF-705A01B38AEB}" presName="linNode" presStyleCnt="0"/>
      <dgm:spPr/>
      <dgm:t>
        <a:bodyPr/>
        <a:lstStyle/>
        <a:p>
          <a:endParaRPr lang="en-US"/>
        </a:p>
      </dgm:t>
    </dgm:pt>
    <dgm:pt modelId="{0CFBC7FD-BFFE-4176-9CDA-C0F0F373B483}" type="pres">
      <dgm:prSet presAssocID="{0020E789-0C93-4D9E-B9EF-705A01B38AEB}" presName="parentText" presStyleLbl="node1" presStyleIdx="0" presStyleCnt="1" custScaleY="840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EFE407-2ADA-4657-86E3-D7A3E979288F}" type="pres">
      <dgm:prSet presAssocID="{0020E789-0C93-4D9E-B9EF-705A01B38AEB}" presName="descendantText" presStyleLbl="alignAccFollowNode1" presStyleIdx="0" presStyleCnt="1" custScaleY="88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E3B39-69E2-466A-B662-019A759E8080}" type="presOf" srcId="{821440BF-260B-4B80-B8CA-44CFDDDAA3D9}" destId="{34EFE407-2ADA-4657-86E3-D7A3E979288F}" srcOrd="0" destOrd="0" presId="urn:microsoft.com/office/officeart/2005/8/layout/vList5"/>
    <dgm:cxn modelId="{4C85D271-33EC-4831-9B96-85C4CC4CE68A}" type="presOf" srcId="{0020E789-0C93-4D9E-B9EF-705A01B38AEB}" destId="{0CFBC7FD-BFFE-4176-9CDA-C0F0F373B483}" srcOrd="0" destOrd="0" presId="urn:microsoft.com/office/officeart/2005/8/layout/vList5"/>
    <dgm:cxn modelId="{5D485162-4070-4435-B5C2-809293A05055}" srcId="{0020E789-0C93-4D9E-B9EF-705A01B38AEB}" destId="{A2CE2B12-7BD4-44C6-9499-657BC70111BE}" srcOrd="1" destOrd="0" parTransId="{3082C243-C380-4E34-A4C5-62546488F680}" sibTransId="{24A571F2-439C-4FD5-AE82-15036470940C}"/>
    <dgm:cxn modelId="{F6AC5003-6807-4A2B-BB2B-ED47AB0EF98F}" srcId="{0020E789-0C93-4D9E-B9EF-705A01B38AEB}" destId="{821440BF-260B-4B80-B8CA-44CFDDDAA3D9}" srcOrd="0" destOrd="0" parTransId="{33DBA1BF-9B7F-4367-8696-AB2B7655CC2A}" sibTransId="{FE7DD0E6-0C2C-4731-A4BE-4E8C7967E5A9}"/>
    <dgm:cxn modelId="{DC0C072E-6A0B-42D3-928A-76571F338C0A}" type="presOf" srcId="{A2CE2B12-7BD4-44C6-9499-657BC70111BE}" destId="{34EFE407-2ADA-4657-86E3-D7A3E979288F}" srcOrd="0" destOrd="1" presId="urn:microsoft.com/office/officeart/2005/8/layout/vList5"/>
    <dgm:cxn modelId="{4F0AB181-C223-46D8-B7FE-420FB464A37B}" srcId="{F48261CD-4027-4BDA-AEF5-303C3045AC5B}" destId="{0020E789-0C93-4D9E-B9EF-705A01B38AEB}" srcOrd="0" destOrd="0" parTransId="{BDE7C7C0-E815-498E-AB1B-E18199FBAABD}" sibTransId="{5E14CCDC-8D19-4DFD-9A7C-49E8FB421446}"/>
    <dgm:cxn modelId="{B3047342-2300-44A0-BC24-9ED569835DFC}" type="presOf" srcId="{F48261CD-4027-4BDA-AEF5-303C3045AC5B}" destId="{FB7DC8FF-5C60-40D5-9FC3-2E7043EE8DC4}" srcOrd="0" destOrd="0" presId="urn:microsoft.com/office/officeart/2005/8/layout/vList5"/>
    <dgm:cxn modelId="{8403C5CF-2AD9-4315-8886-E5C04670239F}" type="presParOf" srcId="{FB7DC8FF-5C60-40D5-9FC3-2E7043EE8DC4}" destId="{77F7E542-7B6C-46AE-8E24-AD43CCBF1A11}" srcOrd="0" destOrd="0" presId="urn:microsoft.com/office/officeart/2005/8/layout/vList5"/>
    <dgm:cxn modelId="{FDC67D9F-C54B-4453-B953-BEEE4D274A4C}" type="presParOf" srcId="{77F7E542-7B6C-46AE-8E24-AD43CCBF1A11}" destId="{0CFBC7FD-BFFE-4176-9CDA-C0F0F373B483}" srcOrd="0" destOrd="0" presId="urn:microsoft.com/office/officeart/2005/8/layout/vList5"/>
    <dgm:cxn modelId="{AA79F426-2372-4457-B6A0-FFEAFA3EF0FC}" type="presParOf" srcId="{77F7E542-7B6C-46AE-8E24-AD43CCBF1A11}" destId="{34EFE407-2ADA-4657-86E3-D7A3E97928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4ECE54A-F32E-4F52-AC2A-433EA2C3CDC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0A6723-49E0-482D-9868-9469B2B766F7}">
      <dgm:prSet phldrT="[Text]" custT="1"/>
      <dgm:spPr/>
      <dgm:t>
        <a:bodyPr/>
        <a:lstStyle/>
        <a:p>
          <a:r>
            <a:rPr lang="en-US" sz="2000" b="1" dirty="0" smtClean="0"/>
            <a:t>Short-term:</a:t>
          </a:r>
        </a:p>
        <a:p>
          <a:r>
            <a:rPr lang="en-US" sz="2000" dirty="0" smtClean="0"/>
            <a:t>- Residents might be disturbed by the streets’ modification</a:t>
          </a:r>
        </a:p>
        <a:p>
          <a:r>
            <a:rPr lang="en-US" sz="2000" dirty="0" smtClean="0"/>
            <a:t>- The municipality might find this project costly</a:t>
          </a:r>
          <a:endParaRPr lang="en-US" sz="2000" dirty="0"/>
        </a:p>
      </dgm:t>
    </dgm:pt>
    <dgm:pt modelId="{83321F6F-070C-4C56-8693-75F29DEC71AE}" type="parTrans" cxnId="{7AB8F38F-CD70-4801-BBEF-1C9D938FFD44}">
      <dgm:prSet/>
      <dgm:spPr/>
      <dgm:t>
        <a:bodyPr/>
        <a:lstStyle/>
        <a:p>
          <a:endParaRPr lang="en-US" sz="3200"/>
        </a:p>
      </dgm:t>
    </dgm:pt>
    <dgm:pt modelId="{DFE68ECF-037A-4ECB-ACBC-2AD24699E1D4}" type="sibTrans" cxnId="{7AB8F38F-CD70-4801-BBEF-1C9D938FFD44}">
      <dgm:prSet/>
      <dgm:spPr/>
      <dgm:t>
        <a:bodyPr/>
        <a:lstStyle/>
        <a:p>
          <a:endParaRPr lang="en-US" sz="3200"/>
        </a:p>
      </dgm:t>
    </dgm:pt>
    <dgm:pt modelId="{F58CF0DA-F3A6-499D-93D1-CCE588BF2EEC}">
      <dgm:prSet phldrT="[Text]" custT="1"/>
      <dgm:spPr/>
      <dgm:t>
        <a:bodyPr/>
        <a:lstStyle/>
        <a:p>
          <a:r>
            <a:rPr lang="en-US" sz="2000" b="1" dirty="0" smtClean="0"/>
            <a:t>Long-term:</a:t>
          </a:r>
        </a:p>
        <a:p>
          <a:r>
            <a:rPr lang="en-US" sz="2000" dirty="0" smtClean="0"/>
            <a:t>- Residents will adapt to the new modes of transportation</a:t>
          </a:r>
        </a:p>
        <a:p>
          <a:r>
            <a:rPr lang="en-US" sz="2000" dirty="0" smtClean="0"/>
            <a:t>- Economic benefits will be added to this city after rendering it pedestrian-friendly</a:t>
          </a:r>
          <a:endParaRPr lang="en-US" sz="2000" dirty="0"/>
        </a:p>
      </dgm:t>
    </dgm:pt>
    <dgm:pt modelId="{BBC7B411-EC93-4839-B42B-C9AB08FB9EB1}" type="parTrans" cxnId="{26410C85-C5CB-4F37-AC48-0721FE5A89EC}">
      <dgm:prSet/>
      <dgm:spPr/>
      <dgm:t>
        <a:bodyPr/>
        <a:lstStyle/>
        <a:p>
          <a:endParaRPr lang="en-US" sz="3200"/>
        </a:p>
      </dgm:t>
    </dgm:pt>
    <dgm:pt modelId="{FDB128C2-3C98-4936-81E9-0CA14EFB97EB}" type="sibTrans" cxnId="{26410C85-C5CB-4F37-AC48-0721FE5A89EC}">
      <dgm:prSet/>
      <dgm:spPr/>
      <dgm:t>
        <a:bodyPr/>
        <a:lstStyle/>
        <a:p>
          <a:endParaRPr lang="en-US" sz="3200"/>
        </a:p>
      </dgm:t>
    </dgm:pt>
    <dgm:pt modelId="{D4C379DF-5508-441B-A998-8EC1B9904658}" type="pres">
      <dgm:prSet presAssocID="{44ECE54A-F32E-4F52-AC2A-433EA2C3CDC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EB77845-69FB-4D48-879F-66EA316840C8}" type="pres">
      <dgm:prSet presAssocID="{44ECE54A-F32E-4F52-AC2A-433EA2C3CDC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3D5CB-57BB-4663-AD57-28D43AD45B7A}" type="pres">
      <dgm:prSet presAssocID="{44ECE54A-F32E-4F52-AC2A-433EA2C3CDC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AB2EA9A-AFED-4F5E-B622-D456291F1C57}" type="pres">
      <dgm:prSet presAssocID="{44ECE54A-F32E-4F52-AC2A-433EA2C3CDC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B44672-0481-494C-B74B-0158F3405145}" type="pres">
      <dgm:prSet presAssocID="{44ECE54A-F32E-4F52-AC2A-433EA2C3CDC6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DE07531-BC30-4100-940F-4BC68AD4BCBB}" type="pres">
      <dgm:prSet presAssocID="{44ECE54A-F32E-4F52-AC2A-433EA2C3CDC6}" presName="TopArrow" presStyleLbl="node1" presStyleIdx="0" presStyleCnt="2"/>
      <dgm:spPr/>
      <dgm:t>
        <a:bodyPr/>
        <a:lstStyle/>
        <a:p>
          <a:endParaRPr lang="en-US"/>
        </a:p>
      </dgm:t>
    </dgm:pt>
    <dgm:pt modelId="{9BC3FF58-5D42-4E9D-B717-11F00AF21C49}" type="pres">
      <dgm:prSet presAssocID="{44ECE54A-F32E-4F52-AC2A-433EA2C3CDC6}" presName="Bottom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8192D144-9610-434F-A4E9-CA34D8237317}" type="presOf" srcId="{A50A6723-49E0-482D-9868-9469B2B766F7}" destId="{88E3D5CB-57BB-4663-AD57-28D43AD45B7A}" srcOrd="1" destOrd="0" presId="urn:microsoft.com/office/officeart/2009/layout/ReverseList"/>
    <dgm:cxn modelId="{44B78A0E-D1F4-4609-9363-1BC1B827FE3A}" type="presOf" srcId="{A50A6723-49E0-482D-9868-9469B2B766F7}" destId="{CEB77845-69FB-4D48-879F-66EA316840C8}" srcOrd="0" destOrd="0" presId="urn:microsoft.com/office/officeart/2009/layout/ReverseList"/>
    <dgm:cxn modelId="{132D7ED2-D149-4511-99AA-5751EA59069A}" type="presOf" srcId="{F58CF0DA-F3A6-499D-93D1-CCE588BF2EEC}" destId="{2DB44672-0481-494C-B74B-0158F3405145}" srcOrd="1" destOrd="0" presId="urn:microsoft.com/office/officeart/2009/layout/ReverseList"/>
    <dgm:cxn modelId="{A8EB2586-F1AA-4E46-B3EF-F9074DD43277}" type="presOf" srcId="{44ECE54A-F32E-4F52-AC2A-433EA2C3CDC6}" destId="{D4C379DF-5508-441B-A998-8EC1B9904658}" srcOrd="0" destOrd="0" presId="urn:microsoft.com/office/officeart/2009/layout/ReverseList"/>
    <dgm:cxn modelId="{26410C85-C5CB-4F37-AC48-0721FE5A89EC}" srcId="{44ECE54A-F32E-4F52-AC2A-433EA2C3CDC6}" destId="{F58CF0DA-F3A6-499D-93D1-CCE588BF2EEC}" srcOrd="1" destOrd="0" parTransId="{BBC7B411-EC93-4839-B42B-C9AB08FB9EB1}" sibTransId="{FDB128C2-3C98-4936-81E9-0CA14EFB97EB}"/>
    <dgm:cxn modelId="{7AB8F38F-CD70-4801-BBEF-1C9D938FFD44}" srcId="{44ECE54A-F32E-4F52-AC2A-433EA2C3CDC6}" destId="{A50A6723-49E0-482D-9868-9469B2B766F7}" srcOrd="0" destOrd="0" parTransId="{83321F6F-070C-4C56-8693-75F29DEC71AE}" sibTransId="{DFE68ECF-037A-4ECB-ACBC-2AD24699E1D4}"/>
    <dgm:cxn modelId="{4FB2C431-4F87-4DEA-B4B4-7DBE6C35E825}" type="presOf" srcId="{F58CF0DA-F3A6-499D-93D1-CCE588BF2EEC}" destId="{6AB2EA9A-AFED-4F5E-B622-D456291F1C57}" srcOrd="0" destOrd="0" presId="urn:microsoft.com/office/officeart/2009/layout/ReverseList"/>
    <dgm:cxn modelId="{1E362F55-E3CA-47A7-B038-CD5DD34E0767}" type="presParOf" srcId="{D4C379DF-5508-441B-A998-8EC1B9904658}" destId="{CEB77845-69FB-4D48-879F-66EA316840C8}" srcOrd="0" destOrd="0" presId="urn:microsoft.com/office/officeart/2009/layout/ReverseList"/>
    <dgm:cxn modelId="{A4CF2EAC-9EB9-4A07-A46F-4DF5ACD987A8}" type="presParOf" srcId="{D4C379DF-5508-441B-A998-8EC1B9904658}" destId="{88E3D5CB-57BB-4663-AD57-28D43AD45B7A}" srcOrd="1" destOrd="0" presId="urn:microsoft.com/office/officeart/2009/layout/ReverseList"/>
    <dgm:cxn modelId="{F7D10692-8609-4E25-A36C-2A9CA3F2E3A0}" type="presParOf" srcId="{D4C379DF-5508-441B-A998-8EC1B9904658}" destId="{6AB2EA9A-AFED-4F5E-B622-D456291F1C57}" srcOrd="2" destOrd="0" presId="urn:microsoft.com/office/officeart/2009/layout/ReverseList"/>
    <dgm:cxn modelId="{8128661F-6546-4AC0-B98D-2EB63D09B984}" type="presParOf" srcId="{D4C379DF-5508-441B-A998-8EC1B9904658}" destId="{2DB44672-0481-494C-B74B-0158F3405145}" srcOrd="3" destOrd="0" presId="urn:microsoft.com/office/officeart/2009/layout/ReverseList"/>
    <dgm:cxn modelId="{B1791162-2034-4233-B6FE-9A70A3FE7B45}" type="presParOf" srcId="{D4C379DF-5508-441B-A998-8EC1B9904658}" destId="{2DE07531-BC30-4100-940F-4BC68AD4BCBB}" srcOrd="4" destOrd="0" presId="urn:microsoft.com/office/officeart/2009/layout/ReverseList"/>
    <dgm:cxn modelId="{B5712C77-03A8-44FE-B942-86E195D5D93D}" type="presParOf" srcId="{D4C379DF-5508-441B-A998-8EC1B9904658}" destId="{9BC3FF58-5D42-4E9D-B717-11F00AF21C4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A28D0D-70AA-4070-A2F4-11F9C0FCAAB9}" type="doc">
      <dgm:prSet loTypeId="urn:microsoft.com/office/officeart/2005/8/layout/chevron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1AC550C-CD4B-4219-9075-AB5BA7E245B6}">
      <dgm:prSet phldrT="[Text]" phldr="1" custT="1"/>
      <dgm:spPr/>
      <dgm:t>
        <a:bodyPr/>
        <a:lstStyle/>
        <a:p>
          <a:endParaRPr lang="en-US" sz="1700" dirty="0"/>
        </a:p>
      </dgm:t>
    </dgm:pt>
    <dgm:pt modelId="{EE0DB6E1-1DB1-47AD-8F73-9470447927B4}" type="parTrans" cxnId="{5B57B9AE-8763-493E-8D6A-721330FB4CEF}">
      <dgm:prSet/>
      <dgm:spPr/>
      <dgm:t>
        <a:bodyPr/>
        <a:lstStyle/>
        <a:p>
          <a:endParaRPr lang="en-US" sz="1700"/>
        </a:p>
      </dgm:t>
    </dgm:pt>
    <dgm:pt modelId="{103129CB-C32E-4F7E-9071-41C754D3367D}" type="sibTrans" cxnId="{5B57B9AE-8763-493E-8D6A-721330FB4CEF}">
      <dgm:prSet/>
      <dgm:spPr/>
      <dgm:t>
        <a:bodyPr/>
        <a:lstStyle/>
        <a:p>
          <a:endParaRPr lang="en-US" sz="1700"/>
        </a:p>
      </dgm:t>
    </dgm:pt>
    <dgm:pt modelId="{159BF704-10DA-4450-BBAE-E3D5D1538E12}">
      <dgm:prSet phldrT="[Text]" custT="1"/>
      <dgm:spPr/>
      <dgm:t>
        <a:bodyPr/>
        <a:lstStyle/>
        <a:p>
          <a:r>
            <a:rPr lang="en-US" sz="1700" dirty="0" smtClean="0"/>
            <a:t>Literature review</a:t>
          </a:r>
          <a:endParaRPr lang="en-US" sz="1700" dirty="0"/>
        </a:p>
      </dgm:t>
    </dgm:pt>
    <dgm:pt modelId="{524C3494-DC8B-4603-B996-57D1D56AF26B}" type="parTrans" cxnId="{F653EC78-EDCC-458F-9C1F-E49515E1B867}">
      <dgm:prSet/>
      <dgm:spPr/>
      <dgm:t>
        <a:bodyPr/>
        <a:lstStyle/>
        <a:p>
          <a:endParaRPr lang="en-US" sz="1700"/>
        </a:p>
      </dgm:t>
    </dgm:pt>
    <dgm:pt modelId="{7FE40010-EC4D-4C63-BB98-0AB9D4BEC486}" type="sibTrans" cxnId="{F653EC78-EDCC-458F-9C1F-E49515E1B867}">
      <dgm:prSet/>
      <dgm:spPr/>
      <dgm:t>
        <a:bodyPr/>
        <a:lstStyle/>
        <a:p>
          <a:endParaRPr lang="en-US" sz="1700"/>
        </a:p>
      </dgm:t>
    </dgm:pt>
    <dgm:pt modelId="{9BB4F3AA-FC6D-433C-928D-877B96E57137}">
      <dgm:prSet phldrT="[Text]" phldr="1" custT="1"/>
      <dgm:spPr/>
      <dgm:t>
        <a:bodyPr/>
        <a:lstStyle/>
        <a:p>
          <a:endParaRPr lang="en-US" sz="1700" dirty="0"/>
        </a:p>
      </dgm:t>
    </dgm:pt>
    <dgm:pt modelId="{F64078F5-F7E9-4BCA-9811-620753D36F8B}" type="parTrans" cxnId="{75625D1C-E441-4A0B-A5BE-FCC54F4BDDA6}">
      <dgm:prSet/>
      <dgm:spPr/>
      <dgm:t>
        <a:bodyPr/>
        <a:lstStyle/>
        <a:p>
          <a:endParaRPr lang="en-US" sz="1700"/>
        </a:p>
      </dgm:t>
    </dgm:pt>
    <dgm:pt modelId="{141C5EFD-5959-4D51-BCA6-CE107363FCF5}" type="sibTrans" cxnId="{75625D1C-E441-4A0B-A5BE-FCC54F4BDDA6}">
      <dgm:prSet/>
      <dgm:spPr/>
      <dgm:t>
        <a:bodyPr/>
        <a:lstStyle/>
        <a:p>
          <a:endParaRPr lang="en-US" sz="1700"/>
        </a:p>
      </dgm:t>
    </dgm:pt>
    <dgm:pt modelId="{9719A1CA-CE86-4613-AD67-EA4E732FCE46}">
      <dgm:prSet phldrT="[Text]" custT="1"/>
      <dgm:spPr/>
      <dgm:t>
        <a:bodyPr/>
        <a:lstStyle/>
        <a:p>
          <a:r>
            <a:rPr lang="en-US" sz="1700" dirty="0" smtClean="0"/>
            <a:t>Tailoring the components for pedestrian-friendly city</a:t>
          </a:r>
          <a:endParaRPr lang="en-US" sz="1700" dirty="0"/>
        </a:p>
      </dgm:t>
    </dgm:pt>
    <dgm:pt modelId="{C5A5EFBD-F7A1-4B06-A96A-BB906B951361}" type="parTrans" cxnId="{A7263330-E68F-41CF-993E-DEF81C3D370C}">
      <dgm:prSet/>
      <dgm:spPr/>
      <dgm:t>
        <a:bodyPr/>
        <a:lstStyle/>
        <a:p>
          <a:endParaRPr lang="en-US" sz="1700"/>
        </a:p>
      </dgm:t>
    </dgm:pt>
    <dgm:pt modelId="{3ECEBD6C-8317-4B88-9FAF-5E2F6DB088A9}" type="sibTrans" cxnId="{A7263330-E68F-41CF-993E-DEF81C3D370C}">
      <dgm:prSet/>
      <dgm:spPr/>
      <dgm:t>
        <a:bodyPr/>
        <a:lstStyle/>
        <a:p>
          <a:endParaRPr lang="en-US" sz="1700"/>
        </a:p>
      </dgm:t>
    </dgm:pt>
    <dgm:pt modelId="{0779E543-65FA-4892-875B-19D8B11A3EA9}">
      <dgm:prSet phldrT="[Text]" phldr="1" custT="1"/>
      <dgm:spPr/>
      <dgm:t>
        <a:bodyPr/>
        <a:lstStyle/>
        <a:p>
          <a:endParaRPr lang="en-US" sz="1700" dirty="0"/>
        </a:p>
      </dgm:t>
    </dgm:pt>
    <dgm:pt modelId="{E6C19208-3C9B-45A2-BA22-E0E0DAA320D1}" type="parTrans" cxnId="{6C10AC14-8DEB-43E8-AF44-8DDE13D67C06}">
      <dgm:prSet/>
      <dgm:spPr/>
      <dgm:t>
        <a:bodyPr/>
        <a:lstStyle/>
        <a:p>
          <a:endParaRPr lang="en-US" sz="1700"/>
        </a:p>
      </dgm:t>
    </dgm:pt>
    <dgm:pt modelId="{36962002-4137-4F7C-AA60-8F5A907EB418}" type="sibTrans" cxnId="{6C10AC14-8DEB-43E8-AF44-8DDE13D67C06}">
      <dgm:prSet/>
      <dgm:spPr/>
      <dgm:t>
        <a:bodyPr/>
        <a:lstStyle/>
        <a:p>
          <a:endParaRPr lang="en-US" sz="1700"/>
        </a:p>
      </dgm:t>
    </dgm:pt>
    <dgm:pt modelId="{97D8EAC5-44DC-4E84-B663-2DF2371D28E4}">
      <dgm:prSet phldrT="[Text]" custT="1"/>
      <dgm:spPr/>
      <dgm:t>
        <a:bodyPr/>
        <a:lstStyle/>
        <a:p>
          <a:r>
            <a:rPr lang="en-US" sz="1700" dirty="0" smtClean="0"/>
            <a:t>Multi-criteria analysis Model</a:t>
          </a:r>
          <a:endParaRPr lang="en-US" sz="1700" dirty="0"/>
        </a:p>
      </dgm:t>
    </dgm:pt>
    <dgm:pt modelId="{9D2B4A9F-1FC9-49D0-9662-14F4A8B7CE5B}" type="parTrans" cxnId="{672DE7F9-8101-46C4-BA91-1C1153D4141E}">
      <dgm:prSet/>
      <dgm:spPr/>
      <dgm:t>
        <a:bodyPr/>
        <a:lstStyle/>
        <a:p>
          <a:endParaRPr lang="en-US" sz="1700"/>
        </a:p>
      </dgm:t>
    </dgm:pt>
    <dgm:pt modelId="{69ACEC41-8C38-4CDB-9B58-6E6427D537FC}" type="sibTrans" cxnId="{672DE7F9-8101-46C4-BA91-1C1153D4141E}">
      <dgm:prSet/>
      <dgm:spPr/>
      <dgm:t>
        <a:bodyPr/>
        <a:lstStyle/>
        <a:p>
          <a:endParaRPr lang="en-US" sz="1700"/>
        </a:p>
      </dgm:t>
    </dgm:pt>
    <dgm:pt modelId="{FA2394C9-DB91-46EB-86BD-787B7C0637B8}">
      <dgm:prSet phldrT="[Text]" phldr="1" custT="1"/>
      <dgm:spPr/>
      <dgm:t>
        <a:bodyPr/>
        <a:lstStyle/>
        <a:p>
          <a:endParaRPr lang="en-US" sz="1700" dirty="0"/>
        </a:p>
      </dgm:t>
    </dgm:pt>
    <dgm:pt modelId="{02A5317C-C877-4F0A-8E57-A42CD87A0E6D}" type="parTrans" cxnId="{2FA9F390-190B-4FE9-899A-344506FA3764}">
      <dgm:prSet/>
      <dgm:spPr/>
      <dgm:t>
        <a:bodyPr/>
        <a:lstStyle/>
        <a:p>
          <a:endParaRPr lang="en-US" sz="1700"/>
        </a:p>
      </dgm:t>
    </dgm:pt>
    <dgm:pt modelId="{F9F6D426-8B6C-499E-8942-59FC1C79F33A}" type="sibTrans" cxnId="{2FA9F390-190B-4FE9-899A-344506FA3764}">
      <dgm:prSet/>
      <dgm:spPr/>
      <dgm:t>
        <a:bodyPr/>
        <a:lstStyle/>
        <a:p>
          <a:endParaRPr lang="en-US" sz="1700"/>
        </a:p>
      </dgm:t>
    </dgm:pt>
    <dgm:pt modelId="{113F9894-3854-4F73-B660-6D2FA5D7BEC1}">
      <dgm:prSet custT="1"/>
      <dgm:spPr/>
      <dgm:t>
        <a:bodyPr/>
        <a:lstStyle/>
        <a:p>
          <a:r>
            <a:rPr lang="en-US" sz="1700" dirty="0" smtClean="0"/>
            <a:t>Street site assessments</a:t>
          </a:r>
          <a:endParaRPr lang="en-US" sz="1700" dirty="0"/>
        </a:p>
      </dgm:t>
    </dgm:pt>
    <dgm:pt modelId="{AAEAB008-8693-4CF6-8530-39421A245EC7}" type="parTrans" cxnId="{6AA1D4AF-37E4-4835-87AC-43C28AA88086}">
      <dgm:prSet/>
      <dgm:spPr/>
      <dgm:t>
        <a:bodyPr/>
        <a:lstStyle/>
        <a:p>
          <a:endParaRPr lang="en-US" sz="1700"/>
        </a:p>
      </dgm:t>
    </dgm:pt>
    <dgm:pt modelId="{5A9451BC-23E9-4C6A-B0CF-4EF1956F23B9}" type="sibTrans" cxnId="{6AA1D4AF-37E4-4835-87AC-43C28AA88086}">
      <dgm:prSet/>
      <dgm:spPr/>
      <dgm:t>
        <a:bodyPr/>
        <a:lstStyle/>
        <a:p>
          <a:endParaRPr lang="en-US" sz="1700"/>
        </a:p>
      </dgm:t>
    </dgm:pt>
    <dgm:pt modelId="{E4CBC30D-2259-42A1-8603-4B4221990928}">
      <dgm:prSet custT="1"/>
      <dgm:spPr/>
      <dgm:t>
        <a:bodyPr/>
        <a:lstStyle/>
        <a:p>
          <a:r>
            <a:rPr lang="en-US" sz="1700" dirty="0" smtClean="0"/>
            <a:t>Photography and street site measurements</a:t>
          </a:r>
          <a:endParaRPr lang="en-US" sz="1700" dirty="0"/>
        </a:p>
      </dgm:t>
    </dgm:pt>
    <dgm:pt modelId="{ADC624EE-7580-4633-92FD-3D59AE1A80CE}" type="parTrans" cxnId="{0E3532BB-9419-4951-BF9B-563FFB8D6BB8}">
      <dgm:prSet/>
      <dgm:spPr/>
      <dgm:t>
        <a:bodyPr/>
        <a:lstStyle/>
        <a:p>
          <a:endParaRPr lang="en-US" sz="1700"/>
        </a:p>
      </dgm:t>
    </dgm:pt>
    <dgm:pt modelId="{4D980EE0-8EA1-49D1-8D02-15FDAA1D8D5E}" type="sibTrans" cxnId="{0E3532BB-9419-4951-BF9B-563FFB8D6BB8}">
      <dgm:prSet/>
      <dgm:spPr/>
      <dgm:t>
        <a:bodyPr/>
        <a:lstStyle/>
        <a:p>
          <a:endParaRPr lang="en-US" sz="1700"/>
        </a:p>
      </dgm:t>
    </dgm:pt>
    <dgm:pt modelId="{D9EE1333-523C-4C38-9F53-E3DF8411A3E9}">
      <dgm:prSet custT="1"/>
      <dgm:spPr/>
      <dgm:t>
        <a:bodyPr/>
        <a:lstStyle/>
        <a:p>
          <a:r>
            <a:rPr lang="en-US" sz="1700" dirty="0" smtClean="0"/>
            <a:t>Field traffic observations</a:t>
          </a:r>
          <a:endParaRPr lang="en-US" sz="1700" dirty="0"/>
        </a:p>
      </dgm:t>
    </dgm:pt>
    <dgm:pt modelId="{3B1C41DC-1DC1-41C6-B86D-1B52D7939876}" type="parTrans" cxnId="{C6E7615B-7EFC-4329-83CD-FE5810478CFD}">
      <dgm:prSet/>
      <dgm:spPr/>
      <dgm:t>
        <a:bodyPr/>
        <a:lstStyle/>
        <a:p>
          <a:endParaRPr lang="en-US" sz="1700"/>
        </a:p>
      </dgm:t>
    </dgm:pt>
    <dgm:pt modelId="{03B20CEC-55A8-474F-BB6F-1863DDF7A1F1}" type="sibTrans" cxnId="{C6E7615B-7EFC-4329-83CD-FE5810478CFD}">
      <dgm:prSet/>
      <dgm:spPr/>
      <dgm:t>
        <a:bodyPr/>
        <a:lstStyle/>
        <a:p>
          <a:endParaRPr lang="en-US" sz="1700"/>
        </a:p>
      </dgm:t>
    </dgm:pt>
    <dgm:pt modelId="{D8CEBC0E-98FC-42AC-85F5-D84E88BA7AEF}">
      <dgm:prSet custT="1"/>
      <dgm:spPr/>
      <dgm:t>
        <a:bodyPr/>
        <a:lstStyle/>
        <a:p>
          <a:r>
            <a:rPr lang="en-US" sz="1700" dirty="0" smtClean="0"/>
            <a:t>Plotted cross-sections and maps </a:t>
          </a:r>
          <a:endParaRPr lang="en-US" sz="1700" dirty="0"/>
        </a:p>
      </dgm:t>
    </dgm:pt>
    <dgm:pt modelId="{E1DAEE77-C368-4D94-B119-284FD6D03B9E}" type="parTrans" cxnId="{A3A235C2-6448-4943-BBB9-79F7F657F50A}">
      <dgm:prSet/>
      <dgm:spPr/>
      <dgm:t>
        <a:bodyPr/>
        <a:lstStyle/>
        <a:p>
          <a:endParaRPr lang="en-US" sz="1700"/>
        </a:p>
      </dgm:t>
    </dgm:pt>
    <dgm:pt modelId="{6E01B734-AF63-4FFC-AEAE-00F9407820EA}" type="sibTrans" cxnId="{A3A235C2-6448-4943-BBB9-79F7F657F50A}">
      <dgm:prSet/>
      <dgm:spPr/>
      <dgm:t>
        <a:bodyPr/>
        <a:lstStyle/>
        <a:p>
          <a:endParaRPr lang="en-US" sz="1700"/>
        </a:p>
      </dgm:t>
    </dgm:pt>
    <dgm:pt modelId="{BFCFAA60-AEE4-435D-BFF8-52E5A2156BB0}">
      <dgm:prSet phldrT="[Text]" custT="1"/>
      <dgm:spPr/>
      <dgm:t>
        <a:bodyPr/>
        <a:lstStyle/>
        <a:p>
          <a:r>
            <a:rPr lang="en-US" sz="1700" dirty="0" smtClean="0"/>
            <a:t>Codes and standards</a:t>
          </a:r>
          <a:endParaRPr lang="en-US" sz="1700" dirty="0"/>
        </a:p>
      </dgm:t>
    </dgm:pt>
    <dgm:pt modelId="{6BDC8198-8633-4B29-B291-A7AD4A90CCCF}" type="sibTrans" cxnId="{55533597-D01E-4CFC-8F18-6F5D2C277372}">
      <dgm:prSet/>
      <dgm:spPr/>
      <dgm:t>
        <a:bodyPr/>
        <a:lstStyle/>
        <a:p>
          <a:endParaRPr lang="en-US" sz="1700"/>
        </a:p>
      </dgm:t>
    </dgm:pt>
    <dgm:pt modelId="{9851E08A-FCEC-481F-9ABC-0C80F8628CFB}" type="parTrans" cxnId="{55533597-D01E-4CFC-8F18-6F5D2C277372}">
      <dgm:prSet/>
      <dgm:spPr/>
      <dgm:t>
        <a:bodyPr/>
        <a:lstStyle/>
        <a:p>
          <a:endParaRPr lang="en-US" sz="1700"/>
        </a:p>
      </dgm:t>
    </dgm:pt>
    <dgm:pt modelId="{7585A5F0-B141-43C1-91CF-05A67CFF6573}" type="pres">
      <dgm:prSet presAssocID="{DEA28D0D-70AA-4070-A2F4-11F9C0FCAA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DC930F-6277-4A94-A378-C651007DE114}" type="pres">
      <dgm:prSet presAssocID="{E1AC550C-CD4B-4219-9075-AB5BA7E245B6}" presName="composite" presStyleCnt="0"/>
      <dgm:spPr/>
      <dgm:t>
        <a:bodyPr/>
        <a:lstStyle/>
        <a:p>
          <a:endParaRPr lang="en-US"/>
        </a:p>
      </dgm:t>
    </dgm:pt>
    <dgm:pt modelId="{FFC2F87F-5E0E-4F0F-8351-87CA2784EE9D}" type="pres">
      <dgm:prSet presAssocID="{E1AC550C-CD4B-4219-9075-AB5BA7E245B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3F163-0338-4EC4-8847-5CEF04AB851E}" type="pres">
      <dgm:prSet presAssocID="{E1AC550C-CD4B-4219-9075-AB5BA7E245B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4390E-26D4-479C-B730-D47229B7A3E7}" type="pres">
      <dgm:prSet presAssocID="{103129CB-C32E-4F7E-9071-41C754D3367D}" presName="sp" presStyleCnt="0"/>
      <dgm:spPr/>
      <dgm:t>
        <a:bodyPr/>
        <a:lstStyle/>
        <a:p>
          <a:endParaRPr lang="en-US"/>
        </a:p>
      </dgm:t>
    </dgm:pt>
    <dgm:pt modelId="{7D0BF68E-6A88-4B60-9515-6009E1F060B5}" type="pres">
      <dgm:prSet presAssocID="{9BB4F3AA-FC6D-433C-928D-877B96E57137}" presName="composite" presStyleCnt="0"/>
      <dgm:spPr/>
      <dgm:t>
        <a:bodyPr/>
        <a:lstStyle/>
        <a:p>
          <a:endParaRPr lang="en-US"/>
        </a:p>
      </dgm:t>
    </dgm:pt>
    <dgm:pt modelId="{15A9DFA9-235B-490A-8787-E798F97B552E}" type="pres">
      <dgm:prSet presAssocID="{9BB4F3AA-FC6D-433C-928D-877B96E5713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DD952-A17F-4A6F-BFE3-64F2ECEDD6BD}" type="pres">
      <dgm:prSet presAssocID="{9BB4F3AA-FC6D-433C-928D-877B96E5713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84B21-A774-4B99-AF4F-C5B454D52021}" type="pres">
      <dgm:prSet presAssocID="{141C5EFD-5959-4D51-BCA6-CE107363FCF5}" presName="sp" presStyleCnt="0"/>
      <dgm:spPr/>
      <dgm:t>
        <a:bodyPr/>
        <a:lstStyle/>
        <a:p>
          <a:endParaRPr lang="en-US"/>
        </a:p>
      </dgm:t>
    </dgm:pt>
    <dgm:pt modelId="{66665169-6915-44AA-A9E9-05E8EF37C39E}" type="pres">
      <dgm:prSet presAssocID="{0779E543-65FA-4892-875B-19D8B11A3EA9}" presName="composite" presStyleCnt="0"/>
      <dgm:spPr/>
      <dgm:t>
        <a:bodyPr/>
        <a:lstStyle/>
        <a:p>
          <a:endParaRPr lang="en-US"/>
        </a:p>
      </dgm:t>
    </dgm:pt>
    <dgm:pt modelId="{5D7428E8-F609-4E3B-8798-06C090B2E857}" type="pres">
      <dgm:prSet presAssocID="{0779E543-65FA-4892-875B-19D8B11A3EA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E1263-4D05-4250-B9FA-F06FA12CD37F}" type="pres">
      <dgm:prSet presAssocID="{0779E543-65FA-4892-875B-19D8B11A3EA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243BD-5A85-4C95-8EA2-DC1582D4E50B}" type="pres">
      <dgm:prSet presAssocID="{36962002-4137-4F7C-AA60-8F5A907EB418}" presName="sp" presStyleCnt="0"/>
      <dgm:spPr/>
      <dgm:t>
        <a:bodyPr/>
        <a:lstStyle/>
        <a:p>
          <a:endParaRPr lang="en-US"/>
        </a:p>
      </dgm:t>
    </dgm:pt>
    <dgm:pt modelId="{E3C0C6C3-6F21-4D51-982E-F9326F36F511}" type="pres">
      <dgm:prSet presAssocID="{FA2394C9-DB91-46EB-86BD-787B7C0637B8}" presName="composite" presStyleCnt="0"/>
      <dgm:spPr/>
      <dgm:t>
        <a:bodyPr/>
        <a:lstStyle/>
        <a:p>
          <a:endParaRPr lang="en-US"/>
        </a:p>
      </dgm:t>
    </dgm:pt>
    <dgm:pt modelId="{11335B62-6495-4B5F-8C91-1CBA2EBD0F4A}" type="pres">
      <dgm:prSet presAssocID="{FA2394C9-DB91-46EB-86BD-787B7C0637B8}" presName="parentText" presStyleLbl="alignNode1" presStyleIdx="3" presStyleCnt="4" custScaleY="1439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5AB92-AF59-44A5-AA7F-C5ECF2528074}" type="pres">
      <dgm:prSet presAssocID="{FA2394C9-DB91-46EB-86BD-787B7C0637B8}" presName="descendantText" presStyleLbl="alignAcc1" presStyleIdx="3" presStyleCnt="4" custScaleY="165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A9F390-190B-4FE9-899A-344506FA3764}" srcId="{DEA28D0D-70AA-4070-A2F4-11F9C0FCAAB9}" destId="{FA2394C9-DB91-46EB-86BD-787B7C0637B8}" srcOrd="3" destOrd="0" parTransId="{02A5317C-C877-4F0A-8E57-A42CD87A0E6D}" sibTransId="{F9F6D426-8B6C-499E-8942-59FC1C79F33A}"/>
    <dgm:cxn modelId="{672DE7F9-8101-46C4-BA91-1C1153D4141E}" srcId="{0779E543-65FA-4892-875B-19D8B11A3EA9}" destId="{97D8EAC5-44DC-4E84-B663-2DF2371D28E4}" srcOrd="0" destOrd="0" parTransId="{9D2B4A9F-1FC9-49D0-9662-14F4A8B7CE5B}" sibTransId="{69ACEC41-8C38-4CDB-9B58-6E6427D537FC}"/>
    <dgm:cxn modelId="{9856538F-4C8A-489F-AE5A-16EA7666F5B8}" type="presOf" srcId="{FA2394C9-DB91-46EB-86BD-787B7C0637B8}" destId="{11335B62-6495-4B5F-8C91-1CBA2EBD0F4A}" srcOrd="0" destOrd="0" presId="urn:microsoft.com/office/officeart/2005/8/layout/chevron2"/>
    <dgm:cxn modelId="{A7263330-E68F-41CF-993E-DEF81C3D370C}" srcId="{9BB4F3AA-FC6D-433C-928D-877B96E57137}" destId="{9719A1CA-CE86-4613-AD67-EA4E732FCE46}" srcOrd="0" destOrd="0" parTransId="{C5A5EFBD-F7A1-4B06-A96A-BB906B951361}" sibTransId="{3ECEBD6C-8317-4B88-9FAF-5E2F6DB088A9}"/>
    <dgm:cxn modelId="{DB5B5493-DD95-4BC1-ABEF-915E267A294E}" type="presOf" srcId="{97D8EAC5-44DC-4E84-B663-2DF2371D28E4}" destId="{2ABE1263-4D05-4250-B9FA-F06FA12CD37F}" srcOrd="0" destOrd="0" presId="urn:microsoft.com/office/officeart/2005/8/layout/chevron2"/>
    <dgm:cxn modelId="{B9E7F03A-4C98-41EF-9AF6-C3EBE70CF688}" type="presOf" srcId="{DEA28D0D-70AA-4070-A2F4-11F9C0FCAAB9}" destId="{7585A5F0-B141-43C1-91CF-05A67CFF6573}" srcOrd="0" destOrd="0" presId="urn:microsoft.com/office/officeart/2005/8/layout/chevron2"/>
    <dgm:cxn modelId="{C6E7615B-7EFC-4329-83CD-FE5810478CFD}" srcId="{113F9894-3854-4F73-B660-6D2FA5D7BEC1}" destId="{D9EE1333-523C-4C38-9F53-E3DF8411A3E9}" srcOrd="1" destOrd="0" parTransId="{3B1C41DC-1DC1-41C6-B86D-1B52D7939876}" sibTransId="{03B20CEC-55A8-474F-BB6F-1863DDF7A1F1}"/>
    <dgm:cxn modelId="{93CBED4C-899D-40E3-AE02-EAA7628A52ED}" type="presOf" srcId="{113F9894-3854-4F73-B660-6D2FA5D7BEC1}" destId="{F565AB92-AF59-44A5-AA7F-C5ECF2528074}" srcOrd="0" destOrd="0" presId="urn:microsoft.com/office/officeart/2005/8/layout/chevron2"/>
    <dgm:cxn modelId="{4D394D7F-4A4E-4E88-9A78-7C154B504ED4}" type="presOf" srcId="{159BF704-10DA-4450-BBAE-E3D5D1538E12}" destId="{8663F163-0338-4EC4-8847-5CEF04AB851E}" srcOrd="0" destOrd="0" presId="urn:microsoft.com/office/officeart/2005/8/layout/chevron2"/>
    <dgm:cxn modelId="{0E3532BB-9419-4951-BF9B-563FFB8D6BB8}" srcId="{113F9894-3854-4F73-B660-6D2FA5D7BEC1}" destId="{E4CBC30D-2259-42A1-8603-4B4221990928}" srcOrd="0" destOrd="0" parTransId="{ADC624EE-7580-4633-92FD-3D59AE1A80CE}" sibTransId="{4D980EE0-8EA1-49D1-8D02-15FDAA1D8D5E}"/>
    <dgm:cxn modelId="{46BDEFFF-ECA5-48BC-ACBB-841CD2C20DE2}" type="presOf" srcId="{D8CEBC0E-98FC-42AC-85F5-D84E88BA7AEF}" destId="{F565AB92-AF59-44A5-AA7F-C5ECF2528074}" srcOrd="0" destOrd="3" presId="urn:microsoft.com/office/officeart/2005/8/layout/chevron2"/>
    <dgm:cxn modelId="{E3D29D11-DF59-494D-AA93-A0F468CBAB69}" type="presOf" srcId="{E1AC550C-CD4B-4219-9075-AB5BA7E245B6}" destId="{FFC2F87F-5E0E-4F0F-8351-87CA2784EE9D}" srcOrd="0" destOrd="0" presId="urn:microsoft.com/office/officeart/2005/8/layout/chevron2"/>
    <dgm:cxn modelId="{6AA1D4AF-37E4-4835-87AC-43C28AA88086}" srcId="{FA2394C9-DB91-46EB-86BD-787B7C0637B8}" destId="{113F9894-3854-4F73-B660-6D2FA5D7BEC1}" srcOrd="0" destOrd="0" parTransId="{AAEAB008-8693-4CF6-8530-39421A245EC7}" sibTransId="{5A9451BC-23E9-4C6A-B0CF-4EF1956F23B9}"/>
    <dgm:cxn modelId="{7199558C-9E25-4300-8B2E-9CD708B46670}" type="presOf" srcId="{0779E543-65FA-4892-875B-19D8B11A3EA9}" destId="{5D7428E8-F609-4E3B-8798-06C090B2E857}" srcOrd="0" destOrd="0" presId="urn:microsoft.com/office/officeart/2005/8/layout/chevron2"/>
    <dgm:cxn modelId="{EE9A658B-33F7-45A5-941A-AF43E5C26CE9}" type="presOf" srcId="{9BB4F3AA-FC6D-433C-928D-877B96E57137}" destId="{15A9DFA9-235B-490A-8787-E798F97B552E}" srcOrd="0" destOrd="0" presId="urn:microsoft.com/office/officeart/2005/8/layout/chevron2"/>
    <dgm:cxn modelId="{5B57B9AE-8763-493E-8D6A-721330FB4CEF}" srcId="{DEA28D0D-70AA-4070-A2F4-11F9C0FCAAB9}" destId="{E1AC550C-CD4B-4219-9075-AB5BA7E245B6}" srcOrd="0" destOrd="0" parTransId="{EE0DB6E1-1DB1-47AD-8F73-9470447927B4}" sibTransId="{103129CB-C32E-4F7E-9071-41C754D3367D}"/>
    <dgm:cxn modelId="{75625D1C-E441-4A0B-A5BE-FCC54F4BDDA6}" srcId="{DEA28D0D-70AA-4070-A2F4-11F9C0FCAAB9}" destId="{9BB4F3AA-FC6D-433C-928D-877B96E57137}" srcOrd="1" destOrd="0" parTransId="{F64078F5-F7E9-4BCA-9811-620753D36F8B}" sibTransId="{141C5EFD-5959-4D51-BCA6-CE107363FCF5}"/>
    <dgm:cxn modelId="{E1BAF6F7-82AB-4EEB-8BB0-470C6596506A}" type="presOf" srcId="{BFCFAA60-AEE4-435D-BFF8-52E5A2156BB0}" destId="{8663F163-0338-4EC4-8847-5CEF04AB851E}" srcOrd="0" destOrd="1" presId="urn:microsoft.com/office/officeart/2005/8/layout/chevron2"/>
    <dgm:cxn modelId="{8E0D47E2-7AC0-49DC-892E-A1AB1516F3E3}" type="presOf" srcId="{9719A1CA-CE86-4613-AD67-EA4E732FCE46}" destId="{77EDD952-A17F-4A6F-BFE3-64F2ECEDD6BD}" srcOrd="0" destOrd="0" presId="urn:microsoft.com/office/officeart/2005/8/layout/chevron2"/>
    <dgm:cxn modelId="{966F8440-93B2-43BE-A7C9-CE9FB3EC913D}" type="presOf" srcId="{D9EE1333-523C-4C38-9F53-E3DF8411A3E9}" destId="{F565AB92-AF59-44A5-AA7F-C5ECF2528074}" srcOrd="0" destOrd="2" presId="urn:microsoft.com/office/officeart/2005/8/layout/chevron2"/>
    <dgm:cxn modelId="{F653EC78-EDCC-458F-9C1F-E49515E1B867}" srcId="{E1AC550C-CD4B-4219-9075-AB5BA7E245B6}" destId="{159BF704-10DA-4450-BBAE-E3D5D1538E12}" srcOrd="0" destOrd="0" parTransId="{524C3494-DC8B-4603-B996-57D1D56AF26B}" sibTransId="{7FE40010-EC4D-4C63-BB98-0AB9D4BEC486}"/>
    <dgm:cxn modelId="{A3A235C2-6448-4943-BBB9-79F7F657F50A}" srcId="{113F9894-3854-4F73-B660-6D2FA5D7BEC1}" destId="{D8CEBC0E-98FC-42AC-85F5-D84E88BA7AEF}" srcOrd="2" destOrd="0" parTransId="{E1DAEE77-C368-4D94-B119-284FD6D03B9E}" sibTransId="{6E01B734-AF63-4FFC-AEAE-00F9407820EA}"/>
    <dgm:cxn modelId="{6C10AC14-8DEB-43E8-AF44-8DDE13D67C06}" srcId="{DEA28D0D-70AA-4070-A2F4-11F9C0FCAAB9}" destId="{0779E543-65FA-4892-875B-19D8B11A3EA9}" srcOrd="2" destOrd="0" parTransId="{E6C19208-3C9B-45A2-BA22-E0E0DAA320D1}" sibTransId="{36962002-4137-4F7C-AA60-8F5A907EB418}"/>
    <dgm:cxn modelId="{BBB1784E-A727-40C6-9818-69EC618DF600}" type="presOf" srcId="{E4CBC30D-2259-42A1-8603-4B4221990928}" destId="{F565AB92-AF59-44A5-AA7F-C5ECF2528074}" srcOrd="0" destOrd="1" presId="urn:microsoft.com/office/officeart/2005/8/layout/chevron2"/>
    <dgm:cxn modelId="{55533597-D01E-4CFC-8F18-6F5D2C277372}" srcId="{E1AC550C-CD4B-4219-9075-AB5BA7E245B6}" destId="{BFCFAA60-AEE4-435D-BFF8-52E5A2156BB0}" srcOrd="1" destOrd="0" parTransId="{9851E08A-FCEC-481F-9ABC-0C80F8628CFB}" sibTransId="{6BDC8198-8633-4B29-B291-A7AD4A90CCCF}"/>
    <dgm:cxn modelId="{C563EC50-B259-40C9-9844-DC74BDAF5A74}" type="presParOf" srcId="{7585A5F0-B141-43C1-91CF-05A67CFF6573}" destId="{D2DC930F-6277-4A94-A378-C651007DE114}" srcOrd="0" destOrd="0" presId="urn:microsoft.com/office/officeart/2005/8/layout/chevron2"/>
    <dgm:cxn modelId="{82B5230C-C41E-4E4B-9896-D32064D6077B}" type="presParOf" srcId="{D2DC930F-6277-4A94-A378-C651007DE114}" destId="{FFC2F87F-5E0E-4F0F-8351-87CA2784EE9D}" srcOrd="0" destOrd="0" presId="urn:microsoft.com/office/officeart/2005/8/layout/chevron2"/>
    <dgm:cxn modelId="{3B08DFC1-6A94-4D8A-A53B-65B1BAD22740}" type="presParOf" srcId="{D2DC930F-6277-4A94-A378-C651007DE114}" destId="{8663F163-0338-4EC4-8847-5CEF04AB851E}" srcOrd="1" destOrd="0" presId="urn:microsoft.com/office/officeart/2005/8/layout/chevron2"/>
    <dgm:cxn modelId="{33E00870-AA08-4BD3-A3E4-4ED20CEDB6B5}" type="presParOf" srcId="{7585A5F0-B141-43C1-91CF-05A67CFF6573}" destId="{29B4390E-26D4-479C-B730-D47229B7A3E7}" srcOrd="1" destOrd="0" presId="urn:microsoft.com/office/officeart/2005/8/layout/chevron2"/>
    <dgm:cxn modelId="{C50C4FB3-EE15-4215-9396-35BCB875F560}" type="presParOf" srcId="{7585A5F0-B141-43C1-91CF-05A67CFF6573}" destId="{7D0BF68E-6A88-4B60-9515-6009E1F060B5}" srcOrd="2" destOrd="0" presId="urn:microsoft.com/office/officeart/2005/8/layout/chevron2"/>
    <dgm:cxn modelId="{BC1FAA27-CCDF-4079-BA38-88FDA16C8DCC}" type="presParOf" srcId="{7D0BF68E-6A88-4B60-9515-6009E1F060B5}" destId="{15A9DFA9-235B-490A-8787-E798F97B552E}" srcOrd="0" destOrd="0" presId="urn:microsoft.com/office/officeart/2005/8/layout/chevron2"/>
    <dgm:cxn modelId="{F6058BDE-4A1A-4728-BEE1-6C496C7EC773}" type="presParOf" srcId="{7D0BF68E-6A88-4B60-9515-6009E1F060B5}" destId="{77EDD952-A17F-4A6F-BFE3-64F2ECEDD6BD}" srcOrd="1" destOrd="0" presId="urn:microsoft.com/office/officeart/2005/8/layout/chevron2"/>
    <dgm:cxn modelId="{21E9128E-AABD-4C19-AD89-D67CCEE98222}" type="presParOf" srcId="{7585A5F0-B141-43C1-91CF-05A67CFF6573}" destId="{29B84B21-A774-4B99-AF4F-C5B454D52021}" srcOrd="3" destOrd="0" presId="urn:microsoft.com/office/officeart/2005/8/layout/chevron2"/>
    <dgm:cxn modelId="{1E4962EC-BC96-4815-BC26-5B565F108A58}" type="presParOf" srcId="{7585A5F0-B141-43C1-91CF-05A67CFF6573}" destId="{66665169-6915-44AA-A9E9-05E8EF37C39E}" srcOrd="4" destOrd="0" presId="urn:microsoft.com/office/officeart/2005/8/layout/chevron2"/>
    <dgm:cxn modelId="{26D17FB8-E330-4230-A396-0E6E5C514E46}" type="presParOf" srcId="{66665169-6915-44AA-A9E9-05E8EF37C39E}" destId="{5D7428E8-F609-4E3B-8798-06C090B2E857}" srcOrd="0" destOrd="0" presId="urn:microsoft.com/office/officeart/2005/8/layout/chevron2"/>
    <dgm:cxn modelId="{EBE69523-78D5-4AED-AD84-8473B3134453}" type="presParOf" srcId="{66665169-6915-44AA-A9E9-05E8EF37C39E}" destId="{2ABE1263-4D05-4250-B9FA-F06FA12CD37F}" srcOrd="1" destOrd="0" presId="urn:microsoft.com/office/officeart/2005/8/layout/chevron2"/>
    <dgm:cxn modelId="{C286A1B4-F9CF-4B3D-A5EA-B52D61180414}" type="presParOf" srcId="{7585A5F0-B141-43C1-91CF-05A67CFF6573}" destId="{C61243BD-5A85-4C95-8EA2-DC1582D4E50B}" srcOrd="5" destOrd="0" presId="urn:microsoft.com/office/officeart/2005/8/layout/chevron2"/>
    <dgm:cxn modelId="{1F3AEB12-DA28-454E-B6B2-D35AC6884D56}" type="presParOf" srcId="{7585A5F0-B141-43C1-91CF-05A67CFF6573}" destId="{E3C0C6C3-6F21-4D51-982E-F9326F36F511}" srcOrd="6" destOrd="0" presId="urn:microsoft.com/office/officeart/2005/8/layout/chevron2"/>
    <dgm:cxn modelId="{D4AA79BD-31DF-403D-8634-FBFF0BFFC8C8}" type="presParOf" srcId="{E3C0C6C3-6F21-4D51-982E-F9326F36F511}" destId="{11335B62-6495-4B5F-8C91-1CBA2EBD0F4A}" srcOrd="0" destOrd="0" presId="urn:microsoft.com/office/officeart/2005/8/layout/chevron2"/>
    <dgm:cxn modelId="{5ED5913B-294E-4C69-89BA-13BAEF7EAB65}" type="presParOf" srcId="{E3C0C6C3-6F21-4D51-982E-F9326F36F511}" destId="{F565AB92-AF59-44A5-AA7F-C5ECF252807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BC20FE-2F94-4F12-BC20-E4AF2DF73D17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416A697-8D3B-4B0C-A3A1-7C5BB698110B}">
      <dgm:prSet phldrT="[Text]" custT="1"/>
      <dgm:spPr/>
      <dgm:t>
        <a:bodyPr/>
        <a:lstStyle/>
        <a:p>
          <a:r>
            <a:rPr lang="en-GB" sz="1800" dirty="0" err="1" smtClean="0"/>
            <a:t>Moudon</a:t>
          </a:r>
          <a:r>
            <a:rPr lang="en-GB" sz="1800" dirty="0" smtClean="0"/>
            <a:t>, et al. (2006) </a:t>
          </a:r>
          <a:endParaRPr lang="en-US" sz="1800" dirty="0"/>
        </a:p>
      </dgm:t>
    </dgm:pt>
    <dgm:pt modelId="{779FEC2E-9182-42B7-8148-9EC6292F8E43}" type="parTrans" cxnId="{7424F2EB-C69A-4C81-A605-9DD6214B3B4B}">
      <dgm:prSet/>
      <dgm:spPr/>
      <dgm:t>
        <a:bodyPr/>
        <a:lstStyle/>
        <a:p>
          <a:endParaRPr lang="en-US" sz="1800"/>
        </a:p>
      </dgm:t>
    </dgm:pt>
    <dgm:pt modelId="{7CCB9EAD-781D-4011-8D31-EB3305B1F73E}" type="sibTrans" cxnId="{7424F2EB-C69A-4C81-A605-9DD6214B3B4B}">
      <dgm:prSet/>
      <dgm:spPr/>
      <dgm:t>
        <a:bodyPr/>
        <a:lstStyle/>
        <a:p>
          <a:endParaRPr lang="en-US" sz="1800"/>
        </a:p>
      </dgm:t>
    </dgm:pt>
    <dgm:pt modelId="{5DF67421-0864-46B4-9408-AB12270CA7CF}">
      <dgm:prSet phldrT="[Text]" custT="1"/>
      <dgm:spPr/>
      <dgm:t>
        <a:bodyPr/>
        <a:lstStyle/>
        <a:p>
          <a:r>
            <a:rPr lang="en-GB" sz="1800" dirty="0" smtClean="0"/>
            <a:t>Presented theoretical and empirical insights on how to define </a:t>
          </a:r>
          <a:r>
            <a:rPr lang="en-GB" sz="1800" dirty="0" err="1" smtClean="0"/>
            <a:t>walkable</a:t>
          </a:r>
          <a:r>
            <a:rPr lang="en-GB" sz="1800" dirty="0" smtClean="0"/>
            <a:t> </a:t>
          </a:r>
          <a:r>
            <a:rPr lang="en-GB" sz="1800" dirty="0" err="1" smtClean="0"/>
            <a:t>neighborhood</a:t>
          </a:r>
          <a:r>
            <a:rPr lang="en-GB" sz="1800" dirty="0" smtClean="0"/>
            <a:t> from an operational point of view.</a:t>
          </a:r>
          <a:endParaRPr lang="en-US" sz="1800" dirty="0"/>
        </a:p>
      </dgm:t>
    </dgm:pt>
    <dgm:pt modelId="{1CA8ED1A-58FE-4C29-A8D3-4EAB60477449}" type="parTrans" cxnId="{B8C41B40-3592-43AB-835B-47CB37511FAC}">
      <dgm:prSet/>
      <dgm:spPr/>
      <dgm:t>
        <a:bodyPr/>
        <a:lstStyle/>
        <a:p>
          <a:endParaRPr lang="en-US" sz="1800"/>
        </a:p>
      </dgm:t>
    </dgm:pt>
    <dgm:pt modelId="{D6F9FB41-2D0C-4BA5-AEA0-D1AE021948DD}" type="sibTrans" cxnId="{B8C41B40-3592-43AB-835B-47CB37511FAC}">
      <dgm:prSet/>
      <dgm:spPr/>
      <dgm:t>
        <a:bodyPr/>
        <a:lstStyle/>
        <a:p>
          <a:endParaRPr lang="en-US" sz="1800"/>
        </a:p>
      </dgm:t>
    </dgm:pt>
    <dgm:pt modelId="{CB888088-A8E9-437C-97AA-4201524AE6EC}" type="pres">
      <dgm:prSet presAssocID="{11BC20FE-2F94-4F12-BC20-E4AF2DF73D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5EAE64D-79CB-491A-A39C-A840B215DF9B}" type="pres">
      <dgm:prSet presAssocID="{6416A697-8D3B-4B0C-A3A1-7C5BB698110B}" presName="root" presStyleCnt="0"/>
      <dgm:spPr/>
      <dgm:t>
        <a:bodyPr/>
        <a:lstStyle/>
        <a:p>
          <a:endParaRPr lang="en-US"/>
        </a:p>
      </dgm:t>
    </dgm:pt>
    <dgm:pt modelId="{36F1D3D7-5FE1-4189-81E2-4EEFBC36D414}" type="pres">
      <dgm:prSet presAssocID="{6416A697-8D3B-4B0C-A3A1-7C5BB698110B}" presName="rootComposite" presStyleCnt="0"/>
      <dgm:spPr/>
      <dgm:t>
        <a:bodyPr/>
        <a:lstStyle/>
        <a:p>
          <a:endParaRPr lang="en-US"/>
        </a:p>
      </dgm:t>
    </dgm:pt>
    <dgm:pt modelId="{F0765BD2-4886-4204-9BA5-6624B374DF49}" type="pres">
      <dgm:prSet presAssocID="{6416A697-8D3B-4B0C-A3A1-7C5BB698110B}" presName="rootText" presStyleLbl="node1" presStyleIdx="0" presStyleCnt="1"/>
      <dgm:spPr/>
      <dgm:t>
        <a:bodyPr/>
        <a:lstStyle/>
        <a:p>
          <a:endParaRPr lang="en-US"/>
        </a:p>
      </dgm:t>
    </dgm:pt>
    <dgm:pt modelId="{63CE9EF3-5A91-4EF7-AFCF-4DB9C5352481}" type="pres">
      <dgm:prSet presAssocID="{6416A697-8D3B-4B0C-A3A1-7C5BB698110B}" presName="rootConnector" presStyleLbl="node1" presStyleIdx="0" presStyleCnt="1"/>
      <dgm:spPr/>
      <dgm:t>
        <a:bodyPr/>
        <a:lstStyle/>
        <a:p>
          <a:endParaRPr lang="en-US"/>
        </a:p>
      </dgm:t>
    </dgm:pt>
    <dgm:pt modelId="{57D579F6-6D79-4940-ACB3-1FFE996316CA}" type="pres">
      <dgm:prSet presAssocID="{6416A697-8D3B-4B0C-A3A1-7C5BB698110B}" presName="childShape" presStyleCnt="0"/>
      <dgm:spPr/>
      <dgm:t>
        <a:bodyPr/>
        <a:lstStyle/>
        <a:p>
          <a:endParaRPr lang="en-US"/>
        </a:p>
      </dgm:t>
    </dgm:pt>
    <dgm:pt modelId="{DA6C1B0A-C024-45A8-B7F7-DE6353848341}" type="pres">
      <dgm:prSet presAssocID="{1CA8ED1A-58FE-4C29-A8D3-4EAB60477449}" presName="Name13" presStyleLbl="parChTrans1D2" presStyleIdx="0" presStyleCnt="1"/>
      <dgm:spPr/>
      <dgm:t>
        <a:bodyPr/>
        <a:lstStyle/>
        <a:p>
          <a:endParaRPr lang="en-US"/>
        </a:p>
      </dgm:t>
    </dgm:pt>
    <dgm:pt modelId="{674EA68B-7B59-4E35-86B4-2A8DC71559EC}" type="pres">
      <dgm:prSet presAssocID="{5DF67421-0864-46B4-9408-AB12270CA7CF}" presName="childText" presStyleLbl="bgAcc1" presStyleIdx="0" presStyleCnt="1" custScaleY="236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8572C3-1472-4101-8DB3-857C3135EE63}" type="presOf" srcId="{1CA8ED1A-58FE-4C29-A8D3-4EAB60477449}" destId="{DA6C1B0A-C024-45A8-B7F7-DE6353848341}" srcOrd="0" destOrd="0" presId="urn:microsoft.com/office/officeart/2005/8/layout/hierarchy3"/>
    <dgm:cxn modelId="{277A6672-2BBC-4B9B-B5E2-02E6C847C3AA}" type="presOf" srcId="{6416A697-8D3B-4B0C-A3A1-7C5BB698110B}" destId="{63CE9EF3-5A91-4EF7-AFCF-4DB9C5352481}" srcOrd="1" destOrd="0" presId="urn:microsoft.com/office/officeart/2005/8/layout/hierarchy3"/>
    <dgm:cxn modelId="{B8C41B40-3592-43AB-835B-47CB37511FAC}" srcId="{6416A697-8D3B-4B0C-A3A1-7C5BB698110B}" destId="{5DF67421-0864-46B4-9408-AB12270CA7CF}" srcOrd="0" destOrd="0" parTransId="{1CA8ED1A-58FE-4C29-A8D3-4EAB60477449}" sibTransId="{D6F9FB41-2D0C-4BA5-AEA0-D1AE021948DD}"/>
    <dgm:cxn modelId="{7424F2EB-C69A-4C81-A605-9DD6214B3B4B}" srcId="{11BC20FE-2F94-4F12-BC20-E4AF2DF73D17}" destId="{6416A697-8D3B-4B0C-A3A1-7C5BB698110B}" srcOrd="0" destOrd="0" parTransId="{779FEC2E-9182-42B7-8148-9EC6292F8E43}" sibTransId="{7CCB9EAD-781D-4011-8D31-EB3305B1F73E}"/>
    <dgm:cxn modelId="{BA9F6960-60A5-49B7-AD74-29E9368EA9A8}" type="presOf" srcId="{5DF67421-0864-46B4-9408-AB12270CA7CF}" destId="{674EA68B-7B59-4E35-86B4-2A8DC71559EC}" srcOrd="0" destOrd="0" presId="urn:microsoft.com/office/officeart/2005/8/layout/hierarchy3"/>
    <dgm:cxn modelId="{8019A230-5D1D-41E5-B330-6B98CDE8515C}" type="presOf" srcId="{6416A697-8D3B-4B0C-A3A1-7C5BB698110B}" destId="{F0765BD2-4886-4204-9BA5-6624B374DF49}" srcOrd="0" destOrd="0" presId="urn:microsoft.com/office/officeart/2005/8/layout/hierarchy3"/>
    <dgm:cxn modelId="{5660AA3F-9958-40C2-B754-6E0B85CE36BB}" type="presOf" srcId="{11BC20FE-2F94-4F12-BC20-E4AF2DF73D17}" destId="{CB888088-A8E9-437C-97AA-4201524AE6EC}" srcOrd="0" destOrd="0" presId="urn:microsoft.com/office/officeart/2005/8/layout/hierarchy3"/>
    <dgm:cxn modelId="{7AEB467B-8609-46A9-9252-A25FDF3D646B}" type="presParOf" srcId="{CB888088-A8E9-437C-97AA-4201524AE6EC}" destId="{35EAE64D-79CB-491A-A39C-A840B215DF9B}" srcOrd="0" destOrd="0" presId="urn:microsoft.com/office/officeart/2005/8/layout/hierarchy3"/>
    <dgm:cxn modelId="{A273DD05-F21B-420B-A7F9-8F6F260A62C2}" type="presParOf" srcId="{35EAE64D-79CB-491A-A39C-A840B215DF9B}" destId="{36F1D3D7-5FE1-4189-81E2-4EEFBC36D414}" srcOrd="0" destOrd="0" presId="urn:microsoft.com/office/officeart/2005/8/layout/hierarchy3"/>
    <dgm:cxn modelId="{31430D1B-F45A-4880-98E6-E40677AAAF80}" type="presParOf" srcId="{36F1D3D7-5FE1-4189-81E2-4EEFBC36D414}" destId="{F0765BD2-4886-4204-9BA5-6624B374DF49}" srcOrd="0" destOrd="0" presId="urn:microsoft.com/office/officeart/2005/8/layout/hierarchy3"/>
    <dgm:cxn modelId="{7C30D49C-3BBE-404C-A45D-B20D6D919173}" type="presParOf" srcId="{36F1D3D7-5FE1-4189-81E2-4EEFBC36D414}" destId="{63CE9EF3-5A91-4EF7-AFCF-4DB9C5352481}" srcOrd="1" destOrd="0" presId="urn:microsoft.com/office/officeart/2005/8/layout/hierarchy3"/>
    <dgm:cxn modelId="{148867DB-B66F-4893-9F0C-AA9C9508E2BA}" type="presParOf" srcId="{35EAE64D-79CB-491A-A39C-A840B215DF9B}" destId="{57D579F6-6D79-4940-ACB3-1FFE996316CA}" srcOrd="1" destOrd="0" presId="urn:microsoft.com/office/officeart/2005/8/layout/hierarchy3"/>
    <dgm:cxn modelId="{23D6E192-03FD-4561-BB7E-34C2F58EB277}" type="presParOf" srcId="{57D579F6-6D79-4940-ACB3-1FFE996316CA}" destId="{DA6C1B0A-C024-45A8-B7F7-DE6353848341}" srcOrd="0" destOrd="0" presId="urn:microsoft.com/office/officeart/2005/8/layout/hierarchy3"/>
    <dgm:cxn modelId="{D9C912E5-5607-4EC3-A9F3-659DCFC261F6}" type="presParOf" srcId="{57D579F6-6D79-4940-ACB3-1FFE996316CA}" destId="{674EA68B-7B59-4E35-86B4-2A8DC71559E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BC20FE-2F94-4F12-BC20-E4AF2DF73D17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CF6E8E4-273D-4A14-945F-0A9B521A36F9}">
      <dgm:prSet phldrT="[Text]" custT="1"/>
      <dgm:spPr/>
      <dgm:t>
        <a:bodyPr/>
        <a:lstStyle/>
        <a:p>
          <a:r>
            <a:rPr lang="en-GB" sz="1800" dirty="0" err="1" smtClean="0"/>
            <a:t>Bödeker</a:t>
          </a:r>
          <a:r>
            <a:rPr lang="en-GB" sz="1800" dirty="0" smtClean="0"/>
            <a:t> (2018)</a:t>
          </a:r>
          <a:endParaRPr lang="en-US" sz="1800" dirty="0"/>
        </a:p>
      </dgm:t>
    </dgm:pt>
    <dgm:pt modelId="{CC5C282F-AE6B-4F52-980C-55FFD7E1B708}" type="parTrans" cxnId="{33F092BB-1D55-4526-9F06-6CF53AA01C3A}">
      <dgm:prSet/>
      <dgm:spPr/>
      <dgm:t>
        <a:bodyPr/>
        <a:lstStyle/>
        <a:p>
          <a:endParaRPr lang="en-US" sz="1800"/>
        </a:p>
      </dgm:t>
    </dgm:pt>
    <dgm:pt modelId="{FA541455-1181-4BB5-8597-6E9E77FDA744}" type="sibTrans" cxnId="{33F092BB-1D55-4526-9F06-6CF53AA01C3A}">
      <dgm:prSet/>
      <dgm:spPr/>
      <dgm:t>
        <a:bodyPr/>
        <a:lstStyle/>
        <a:p>
          <a:endParaRPr lang="en-US" sz="1800"/>
        </a:p>
      </dgm:t>
    </dgm:pt>
    <dgm:pt modelId="{C44B1585-D709-40D8-A84F-E3E1038074A7}">
      <dgm:prSet phldrT="[Text]" custT="1"/>
      <dgm:spPr/>
      <dgm:t>
        <a:bodyPr/>
        <a:lstStyle/>
        <a:p>
          <a:r>
            <a:rPr lang="en-GB" sz="1800" dirty="0" smtClean="0"/>
            <a:t>Investigated the perception of walking and walkability in pre-set and self-defined </a:t>
          </a:r>
          <a:r>
            <a:rPr lang="en-GB" sz="1800" dirty="0" err="1" smtClean="0"/>
            <a:t>neighborhoods</a:t>
          </a:r>
          <a:r>
            <a:rPr lang="en-GB" sz="1800" dirty="0" smtClean="0"/>
            <a:t> in older adults using mental mapping interviews.</a:t>
          </a:r>
          <a:endParaRPr lang="en-US" sz="1800" dirty="0"/>
        </a:p>
      </dgm:t>
    </dgm:pt>
    <dgm:pt modelId="{C71CA113-172F-453D-8910-5CB887E4C0C7}" type="parTrans" cxnId="{30790619-A6E6-4150-94F7-0B81AE44A911}">
      <dgm:prSet/>
      <dgm:spPr/>
      <dgm:t>
        <a:bodyPr/>
        <a:lstStyle/>
        <a:p>
          <a:endParaRPr lang="en-US" sz="1800"/>
        </a:p>
      </dgm:t>
    </dgm:pt>
    <dgm:pt modelId="{5F54A370-87F8-49D3-A4FB-805537FC974F}" type="sibTrans" cxnId="{30790619-A6E6-4150-94F7-0B81AE44A911}">
      <dgm:prSet/>
      <dgm:spPr/>
      <dgm:t>
        <a:bodyPr/>
        <a:lstStyle/>
        <a:p>
          <a:endParaRPr lang="en-US" sz="1800"/>
        </a:p>
      </dgm:t>
    </dgm:pt>
    <dgm:pt modelId="{CB888088-A8E9-437C-97AA-4201524AE6EC}" type="pres">
      <dgm:prSet presAssocID="{11BC20FE-2F94-4F12-BC20-E4AF2DF73D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6C44D77-904B-429F-B372-70936C991B3D}" type="pres">
      <dgm:prSet presAssocID="{3CF6E8E4-273D-4A14-945F-0A9B521A36F9}" presName="root" presStyleCnt="0"/>
      <dgm:spPr/>
      <dgm:t>
        <a:bodyPr/>
        <a:lstStyle/>
        <a:p>
          <a:endParaRPr lang="en-US"/>
        </a:p>
      </dgm:t>
    </dgm:pt>
    <dgm:pt modelId="{D67AD8ED-2C78-4B04-B042-A2DC0B825358}" type="pres">
      <dgm:prSet presAssocID="{3CF6E8E4-273D-4A14-945F-0A9B521A36F9}" presName="rootComposite" presStyleCnt="0"/>
      <dgm:spPr/>
      <dgm:t>
        <a:bodyPr/>
        <a:lstStyle/>
        <a:p>
          <a:endParaRPr lang="en-US"/>
        </a:p>
      </dgm:t>
    </dgm:pt>
    <dgm:pt modelId="{EBB25330-9636-4C06-900B-911724B4B947}" type="pres">
      <dgm:prSet presAssocID="{3CF6E8E4-273D-4A14-945F-0A9B521A36F9}" presName="rootText" presStyleLbl="node1" presStyleIdx="0" presStyleCnt="1" custLinFactNeighborX="6624" custLinFactNeighborY="4764"/>
      <dgm:spPr/>
      <dgm:t>
        <a:bodyPr/>
        <a:lstStyle/>
        <a:p>
          <a:endParaRPr lang="en-US"/>
        </a:p>
      </dgm:t>
    </dgm:pt>
    <dgm:pt modelId="{105B2C0A-8E0E-40FE-B908-B13A002E4335}" type="pres">
      <dgm:prSet presAssocID="{3CF6E8E4-273D-4A14-945F-0A9B521A36F9}" presName="rootConnector" presStyleLbl="node1" presStyleIdx="0" presStyleCnt="1"/>
      <dgm:spPr/>
      <dgm:t>
        <a:bodyPr/>
        <a:lstStyle/>
        <a:p>
          <a:endParaRPr lang="en-US"/>
        </a:p>
      </dgm:t>
    </dgm:pt>
    <dgm:pt modelId="{9E54562F-44F9-4899-AABC-D59201EC69E5}" type="pres">
      <dgm:prSet presAssocID="{3CF6E8E4-273D-4A14-945F-0A9B521A36F9}" presName="childShape" presStyleCnt="0"/>
      <dgm:spPr/>
      <dgm:t>
        <a:bodyPr/>
        <a:lstStyle/>
        <a:p>
          <a:endParaRPr lang="en-US"/>
        </a:p>
      </dgm:t>
    </dgm:pt>
    <dgm:pt modelId="{C2748B02-555D-45CC-A524-6B3619EC0773}" type="pres">
      <dgm:prSet presAssocID="{C71CA113-172F-453D-8910-5CB887E4C0C7}" presName="Name13" presStyleLbl="parChTrans1D2" presStyleIdx="0" presStyleCnt="1"/>
      <dgm:spPr/>
      <dgm:t>
        <a:bodyPr/>
        <a:lstStyle/>
        <a:p>
          <a:endParaRPr lang="en-US"/>
        </a:p>
      </dgm:t>
    </dgm:pt>
    <dgm:pt modelId="{257CBD97-1531-43B3-B347-8744385C037E}" type="pres">
      <dgm:prSet presAssocID="{C44B1585-D709-40D8-A84F-E3E1038074A7}" presName="childText" presStyleLbl="bgAcc1" presStyleIdx="0" presStyleCnt="1" custScaleY="248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9623D3-AE3A-4C64-841D-3E1A9E58F810}" type="presOf" srcId="{C71CA113-172F-453D-8910-5CB887E4C0C7}" destId="{C2748B02-555D-45CC-A524-6B3619EC0773}" srcOrd="0" destOrd="0" presId="urn:microsoft.com/office/officeart/2005/8/layout/hierarchy3"/>
    <dgm:cxn modelId="{24609AED-7C75-44E0-A6B3-C3072938B662}" type="presOf" srcId="{11BC20FE-2F94-4F12-BC20-E4AF2DF73D17}" destId="{CB888088-A8E9-437C-97AA-4201524AE6EC}" srcOrd="0" destOrd="0" presId="urn:microsoft.com/office/officeart/2005/8/layout/hierarchy3"/>
    <dgm:cxn modelId="{30790619-A6E6-4150-94F7-0B81AE44A911}" srcId="{3CF6E8E4-273D-4A14-945F-0A9B521A36F9}" destId="{C44B1585-D709-40D8-A84F-E3E1038074A7}" srcOrd="0" destOrd="0" parTransId="{C71CA113-172F-453D-8910-5CB887E4C0C7}" sibTransId="{5F54A370-87F8-49D3-A4FB-805537FC974F}"/>
    <dgm:cxn modelId="{9E9F271C-F007-4952-A1C3-ED80EED4F370}" type="presOf" srcId="{C44B1585-D709-40D8-A84F-E3E1038074A7}" destId="{257CBD97-1531-43B3-B347-8744385C037E}" srcOrd="0" destOrd="0" presId="urn:microsoft.com/office/officeart/2005/8/layout/hierarchy3"/>
    <dgm:cxn modelId="{33F092BB-1D55-4526-9F06-6CF53AA01C3A}" srcId="{11BC20FE-2F94-4F12-BC20-E4AF2DF73D17}" destId="{3CF6E8E4-273D-4A14-945F-0A9B521A36F9}" srcOrd="0" destOrd="0" parTransId="{CC5C282F-AE6B-4F52-980C-55FFD7E1B708}" sibTransId="{FA541455-1181-4BB5-8597-6E9E77FDA744}"/>
    <dgm:cxn modelId="{DC80D8F9-FE48-4F48-A841-F1FA4A7FB0ED}" type="presOf" srcId="{3CF6E8E4-273D-4A14-945F-0A9B521A36F9}" destId="{EBB25330-9636-4C06-900B-911724B4B947}" srcOrd="0" destOrd="0" presId="urn:microsoft.com/office/officeart/2005/8/layout/hierarchy3"/>
    <dgm:cxn modelId="{55823C9C-5C18-4DC2-9D58-563D67A6A4F9}" type="presOf" srcId="{3CF6E8E4-273D-4A14-945F-0A9B521A36F9}" destId="{105B2C0A-8E0E-40FE-B908-B13A002E4335}" srcOrd="1" destOrd="0" presId="urn:microsoft.com/office/officeart/2005/8/layout/hierarchy3"/>
    <dgm:cxn modelId="{633301E5-0DFF-4855-8183-CC69E5F486AF}" type="presParOf" srcId="{CB888088-A8E9-437C-97AA-4201524AE6EC}" destId="{E6C44D77-904B-429F-B372-70936C991B3D}" srcOrd="0" destOrd="0" presId="urn:microsoft.com/office/officeart/2005/8/layout/hierarchy3"/>
    <dgm:cxn modelId="{4FBE3F90-436C-494B-A114-0E1DEBF2776D}" type="presParOf" srcId="{E6C44D77-904B-429F-B372-70936C991B3D}" destId="{D67AD8ED-2C78-4B04-B042-A2DC0B825358}" srcOrd="0" destOrd="0" presId="urn:microsoft.com/office/officeart/2005/8/layout/hierarchy3"/>
    <dgm:cxn modelId="{3788DD04-7F7A-4E85-9D14-CBF9A468BF4A}" type="presParOf" srcId="{D67AD8ED-2C78-4B04-B042-A2DC0B825358}" destId="{EBB25330-9636-4C06-900B-911724B4B947}" srcOrd="0" destOrd="0" presId="urn:microsoft.com/office/officeart/2005/8/layout/hierarchy3"/>
    <dgm:cxn modelId="{E5022DD1-F551-4808-8591-FAC41ECCB5EF}" type="presParOf" srcId="{D67AD8ED-2C78-4B04-B042-A2DC0B825358}" destId="{105B2C0A-8E0E-40FE-B908-B13A002E4335}" srcOrd="1" destOrd="0" presId="urn:microsoft.com/office/officeart/2005/8/layout/hierarchy3"/>
    <dgm:cxn modelId="{6624FAA8-AF7D-44CA-91E2-C7B5978DFAC4}" type="presParOf" srcId="{E6C44D77-904B-429F-B372-70936C991B3D}" destId="{9E54562F-44F9-4899-AABC-D59201EC69E5}" srcOrd="1" destOrd="0" presId="urn:microsoft.com/office/officeart/2005/8/layout/hierarchy3"/>
    <dgm:cxn modelId="{B6875D6C-4983-44B9-BCFD-83A05E9D75A6}" type="presParOf" srcId="{9E54562F-44F9-4899-AABC-D59201EC69E5}" destId="{C2748B02-555D-45CC-A524-6B3619EC0773}" srcOrd="0" destOrd="0" presId="urn:microsoft.com/office/officeart/2005/8/layout/hierarchy3"/>
    <dgm:cxn modelId="{D4189385-CE12-4FBD-9310-C3A456FAF492}" type="presParOf" srcId="{9E54562F-44F9-4899-AABC-D59201EC69E5}" destId="{257CBD97-1531-43B3-B347-8744385C037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BC20FE-2F94-4F12-BC20-E4AF2DF73D17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FBE37DB-E7D8-4FBF-84A0-5609C2E51289}">
      <dgm:prSet phldrT="[Text]" custT="1"/>
      <dgm:spPr/>
      <dgm:t>
        <a:bodyPr/>
        <a:lstStyle/>
        <a:p>
          <a:r>
            <a:rPr lang="en-GB" sz="1800" dirty="0" err="1" smtClean="0"/>
            <a:t>Jabbari</a:t>
          </a:r>
          <a:r>
            <a:rPr lang="en-GB" sz="1800" dirty="0" smtClean="0"/>
            <a:t> &amp; Rodriguez Ramos (2020)</a:t>
          </a:r>
          <a:endParaRPr lang="en-US" sz="1800" b="1" dirty="0"/>
        </a:p>
      </dgm:t>
    </dgm:pt>
    <dgm:pt modelId="{F31F399E-7431-471F-9AA3-8F5E981B6EC6}" type="parTrans" cxnId="{4909A90A-8091-4CF3-8BCC-0B96D4C1CC64}">
      <dgm:prSet/>
      <dgm:spPr/>
      <dgm:t>
        <a:bodyPr/>
        <a:lstStyle/>
        <a:p>
          <a:endParaRPr lang="en-US" sz="1800"/>
        </a:p>
      </dgm:t>
    </dgm:pt>
    <dgm:pt modelId="{15703FED-75E3-4855-B120-FCD3BBB3E768}" type="sibTrans" cxnId="{4909A90A-8091-4CF3-8BCC-0B96D4C1CC64}">
      <dgm:prSet/>
      <dgm:spPr/>
      <dgm:t>
        <a:bodyPr/>
        <a:lstStyle/>
        <a:p>
          <a:endParaRPr lang="en-US" sz="1800"/>
        </a:p>
      </dgm:t>
    </dgm:pt>
    <dgm:pt modelId="{4667C5E4-560C-49F8-9A04-7A7C342B63DB}">
      <dgm:prSet phldrT="[Text]" custT="1"/>
      <dgm:spPr/>
      <dgm:t>
        <a:bodyPr/>
        <a:lstStyle/>
        <a:p>
          <a:r>
            <a:rPr lang="en-GB" sz="1800" dirty="0" smtClean="0"/>
            <a:t>Performed  a multi-criteria model analysis to evaluate the pedestrian conditions. </a:t>
          </a:r>
          <a:endParaRPr lang="en-US" sz="1800" dirty="0"/>
        </a:p>
      </dgm:t>
    </dgm:pt>
    <dgm:pt modelId="{21E40E2F-8E37-4665-BCAC-3AAAB57F9CC0}" type="parTrans" cxnId="{284BF1DF-9B4C-4FB5-9761-05EE7BA24E75}">
      <dgm:prSet/>
      <dgm:spPr/>
      <dgm:t>
        <a:bodyPr/>
        <a:lstStyle/>
        <a:p>
          <a:endParaRPr lang="en-US" sz="1800"/>
        </a:p>
      </dgm:t>
    </dgm:pt>
    <dgm:pt modelId="{3DD6888E-9F6B-4D01-AE52-429B3B6CF72E}" type="sibTrans" cxnId="{284BF1DF-9B4C-4FB5-9761-05EE7BA24E75}">
      <dgm:prSet/>
      <dgm:spPr/>
      <dgm:t>
        <a:bodyPr/>
        <a:lstStyle/>
        <a:p>
          <a:endParaRPr lang="en-US" sz="1800"/>
        </a:p>
      </dgm:t>
    </dgm:pt>
    <dgm:pt modelId="{CB888088-A8E9-437C-97AA-4201524AE6EC}" type="pres">
      <dgm:prSet presAssocID="{11BC20FE-2F94-4F12-BC20-E4AF2DF73D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871E1CB-AF9B-4CDD-B4EC-98C59CBEC838}" type="pres">
      <dgm:prSet presAssocID="{7FBE37DB-E7D8-4FBF-84A0-5609C2E51289}" presName="root" presStyleCnt="0"/>
      <dgm:spPr/>
      <dgm:t>
        <a:bodyPr/>
        <a:lstStyle/>
        <a:p>
          <a:endParaRPr lang="en-US"/>
        </a:p>
      </dgm:t>
    </dgm:pt>
    <dgm:pt modelId="{EEC99E3C-F267-490A-A9BA-BC9757F18B2A}" type="pres">
      <dgm:prSet presAssocID="{7FBE37DB-E7D8-4FBF-84A0-5609C2E51289}" presName="rootComposite" presStyleCnt="0"/>
      <dgm:spPr/>
      <dgm:t>
        <a:bodyPr/>
        <a:lstStyle/>
        <a:p>
          <a:endParaRPr lang="en-US"/>
        </a:p>
      </dgm:t>
    </dgm:pt>
    <dgm:pt modelId="{44273BB1-5635-4892-B770-CBB2FFBD2DD7}" type="pres">
      <dgm:prSet presAssocID="{7FBE37DB-E7D8-4FBF-84A0-5609C2E51289}" presName="rootText" presStyleLbl="node1" presStyleIdx="0" presStyleCnt="1"/>
      <dgm:spPr/>
      <dgm:t>
        <a:bodyPr/>
        <a:lstStyle/>
        <a:p>
          <a:endParaRPr lang="en-US"/>
        </a:p>
      </dgm:t>
    </dgm:pt>
    <dgm:pt modelId="{D7DED8A3-0421-4547-89F8-5037041E1F7D}" type="pres">
      <dgm:prSet presAssocID="{7FBE37DB-E7D8-4FBF-84A0-5609C2E51289}" presName="rootConnector" presStyleLbl="node1" presStyleIdx="0" presStyleCnt="1"/>
      <dgm:spPr/>
      <dgm:t>
        <a:bodyPr/>
        <a:lstStyle/>
        <a:p>
          <a:endParaRPr lang="en-US"/>
        </a:p>
      </dgm:t>
    </dgm:pt>
    <dgm:pt modelId="{0F7B0F8E-EFD1-4F19-8CB6-B370281A662C}" type="pres">
      <dgm:prSet presAssocID="{7FBE37DB-E7D8-4FBF-84A0-5609C2E51289}" presName="childShape" presStyleCnt="0"/>
      <dgm:spPr/>
      <dgm:t>
        <a:bodyPr/>
        <a:lstStyle/>
        <a:p>
          <a:endParaRPr lang="en-US"/>
        </a:p>
      </dgm:t>
    </dgm:pt>
    <dgm:pt modelId="{16374B09-2963-4B62-9B45-7E8AAF312566}" type="pres">
      <dgm:prSet presAssocID="{21E40E2F-8E37-4665-BCAC-3AAAB57F9CC0}" presName="Name13" presStyleLbl="parChTrans1D2" presStyleIdx="0" presStyleCnt="1"/>
      <dgm:spPr/>
      <dgm:t>
        <a:bodyPr/>
        <a:lstStyle/>
        <a:p>
          <a:endParaRPr lang="en-US"/>
        </a:p>
      </dgm:t>
    </dgm:pt>
    <dgm:pt modelId="{4DCC4900-0D86-4892-AA2F-B1B3E63783DD}" type="pres">
      <dgm:prSet presAssocID="{4667C5E4-560C-49F8-9A04-7A7C342B63DB}" presName="childText" presStyleLbl="bgAcc1" presStyleIdx="0" presStyleCnt="1" custScaleY="185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3B0120-4829-4A83-B951-E0D876190808}" type="presOf" srcId="{7FBE37DB-E7D8-4FBF-84A0-5609C2E51289}" destId="{D7DED8A3-0421-4547-89F8-5037041E1F7D}" srcOrd="1" destOrd="0" presId="urn:microsoft.com/office/officeart/2005/8/layout/hierarchy3"/>
    <dgm:cxn modelId="{284BF1DF-9B4C-4FB5-9761-05EE7BA24E75}" srcId="{7FBE37DB-E7D8-4FBF-84A0-5609C2E51289}" destId="{4667C5E4-560C-49F8-9A04-7A7C342B63DB}" srcOrd="0" destOrd="0" parTransId="{21E40E2F-8E37-4665-BCAC-3AAAB57F9CC0}" sibTransId="{3DD6888E-9F6B-4D01-AE52-429B3B6CF72E}"/>
    <dgm:cxn modelId="{3A89EEF2-13F5-460F-B64C-C1C49866BACC}" type="presOf" srcId="{7FBE37DB-E7D8-4FBF-84A0-5609C2E51289}" destId="{44273BB1-5635-4892-B770-CBB2FFBD2DD7}" srcOrd="0" destOrd="0" presId="urn:microsoft.com/office/officeart/2005/8/layout/hierarchy3"/>
    <dgm:cxn modelId="{4909A90A-8091-4CF3-8BCC-0B96D4C1CC64}" srcId="{11BC20FE-2F94-4F12-BC20-E4AF2DF73D17}" destId="{7FBE37DB-E7D8-4FBF-84A0-5609C2E51289}" srcOrd="0" destOrd="0" parTransId="{F31F399E-7431-471F-9AA3-8F5E981B6EC6}" sibTransId="{15703FED-75E3-4855-B120-FCD3BBB3E768}"/>
    <dgm:cxn modelId="{8365A490-84FA-4E5A-BC66-C1A947C147C9}" type="presOf" srcId="{11BC20FE-2F94-4F12-BC20-E4AF2DF73D17}" destId="{CB888088-A8E9-437C-97AA-4201524AE6EC}" srcOrd="0" destOrd="0" presId="urn:microsoft.com/office/officeart/2005/8/layout/hierarchy3"/>
    <dgm:cxn modelId="{C138505D-F367-4C07-AD90-6235F0EE32B5}" type="presOf" srcId="{21E40E2F-8E37-4665-BCAC-3AAAB57F9CC0}" destId="{16374B09-2963-4B62-9B45-7E8AAF312566}" srcOrd="0" destOrd="0" presId="urn:microsoft.com/office/officeart/2005/8/layout/hierarchy3"/>
    <dgm:cxn modelId="{03B9E681-A9FE-420E-953D-937A2A5EED60}" type="presOf" srcId="{4667C5E4-560C-49F8-9A04-7A7C342B63DB}" destId="{4DCC4900-0D86-4892-AA2F-B1B3E63783DD}" srcOrd="0" destOrd="0" presId="urn:microsoft.com/office/officeart/2005/8/layout/hierarchy3"/>
    <dgm:cxn modelId="{7A7C8AB2-116F-46A4-AE04-275DB6EBB969}" type="presParOf" srcId="{CB888088-A8E9-437C-97AA-4201524AE6EC}" destId="{1871E1CB-AF9B-4CDD-B4EC-98C59CBEC838}" srcOrd="0" destOrd="0" presId="urn:microsoft.com/office/officeart/2005/8/layout/hierarchy3"/>
    <dgm:cxn modelId="{036CD537-6332-402D-BC88-95162BD776C7}" type="presParOf" srcId="{1871E1CB-AF9B-4CDD-B4EC-98C59CBEC838}" destId="{EEC99E3C-F267-490A-A9BA-BC9757F18B2A}" srcOrd="0" destOrd="0" presId="urn:microsoft.com/office/officeart/2005/8/layout/hierarchy3"/>
    <dgm:cxn modelId="{8FE7A9CD-F0A0-4931-9B58-E1D937030336}" type="presParOf" srcId="{EEC99E3C-F267-490A-A9BA-BC9757F18B2A}" destId="{44273BB1-5635-4892-B770-CBB2FFBD2DD7}" srcOrd="0" destOrd="0" presId="urn:microsoft.com/office/officeart/2005/8/layout/hierarchy3"/>
    <dgm:cxn modelId="{E53EA83C-543B-4DD7-AE01-2578DA544FEF}" type="presParOf" srcId="{EEC99E3C-F267-490A-A9BA-BC9757F18B2A}" destId="{D7DED8A3-0421-4547-89F8-5037041E1F7D}" srcOrd="1" destOrd="0" presId="urn:microsoft.com/office/officeart/2005/8/layout/hierarchy3"/>
    <dgm:cxn modelId="{C8CE1120-DBDA-4E07-95EB-812884AC33E9}" type="presParOf" srcId="{1871E1CB-AF9B-4CDD-B4EC-98C59CBEC838}" destId="{0F7B0F8E-EFD1-4F19-8CB6-B370281A662C}" srcOrd="1" destOrd="0" presId="urn:microsoft.com/office/officeart/2005/8/layout/hierarchy3"/>
    <dgm:cxn modelId="{A5DD12E9-B579-40D3-BFE5-62E1D93A98FC}" type="presParOf" srcId="{0F7B0F8E-EFD1-4F19-8CB6-B370281A662C}" destId="{16374B09-2963-4B62-9B45-7E8AAF312566}" srcOrd="0" destOrd="0" presId="urn:microsoft.com/office/officeart/2005/8/layout/hierarchy3"/>
    <dgm:cxn modelId="{7F52BB76-39FF-466C-84DB-81A7FF7BF63C}" type="presParOf" srcId="{0F7B0F8E-EFD1-4F19-8CB6-B370281A662C}" destId="{4DCC4900-0D86-4892-AA2F-B1B3E63783D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B6BD25-5CD0-43F9-A4ED-F177DDCDBFBC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87E5F84-0A83-475F-A02A-F94995015B25}">
      <dgm:prSet phldrT="[Text]" custT="1"/>
      <dgm:spPr/>
      <dgm:t>
        <a:bodyPr/>
        <a:lstStyle/>
        <a:p>
          <a:r>
            <a:rPr lang="en-US" sz="2800" dirty="0" smtClean="0"/>
            <a:t>Residential</a:t>
          </a:r>
          <a:endParaRPr lang="en-US" sz="2800" dirty="0"/>
        </a:p>
      </dgm:t>
    </dgm:pt>
    <dgm:pt modelId="{FA64C325-4F6C-487B-947B-DFED70ACE176}" type="parTrans" cxnId="{53C61194-B104-4611-A2DC-EB8B66645CF5}">
      <dgm:prSet/>
      <dgm:spPr/>
      <dgm:t>
        <a:bodyPr/>
        <a:lstStyle/>
        <a:p>
          <a:endParaRPr lang="en-US"/>
        </a:p>
      </dgm:t>
    </dgm:pt>
    <dgm:pt modelId="{54B1D28C-B234-4D4E-8B9B-C499C79BF0A3}" type="sibTrans" cxnId="{53C61194-B104-4611-A2DC-EB8B66645CF5}">
      <dgm:prSet/>
      <dgm:spPr/>
      <dgm:t>
        <a:bodyPr/>
        <a:lstStyle/>
        <a:p>
          <a:endParaRPr lang="en-US"/>
        </a:p>
      </dgm:t>
    </dgm:pt>
    <dgm:pt modelId="{7B77D27F-67D1-4848-ADA9-2861B3ED475E}">
      <dgm:prSet phldrT="[Text]" custT="1"/>
      <dgm:spPr/>
      <dgm:t>
        <a:bodyPr/>
        <a:lstStyle/>
        <a:p>
          <a:r>
            <a:rPr lang="en-US" sz="2000" dirty="0" smtClean="0"/>
            <a:t>B3</a:t>
          </a:r>
          <a:endParaRPr lang="en-US" sz="2000" dirty="0"/>
        </a:p>
      </dgm:t>
    </dgm:pt>
    <dgm:pt modelId="{3B96F7A7-D9DF-4FCB-9D42-35F3F073A542}" type="parTrans" cxnId="{34AD2DE7-1B11-424C-A25C-0C36EFFE05BF}">
      <dgm:prSet/>
      <dgm:spPr/>
      <dgm:t>
        <a:bodyPr/>
        <a:lstStyle/>
        <a:p>
          <a:endParaRPr lang="en-US"/>
        </a:p>
      </dgm:t>
    </dgm:pt>
    <dgm:pt modelId="{2BA91C40-25EE-492C-8207-212C6E52C317}" type="sibTrans" cxnId="{34AD2DE7-1B11-424C-A25C-0C36EFFE05BF}">
      <dgm:prSet/>
      <dgm:spPr/>
      <dgm:t>
        <a:bodyPr/>
        <a:lstStyle/>
        <a:p>
          <a:endParaRPr lang="en-US"/>
        </a:p>
      </dgm:t>
    </dgm:pt>
    <dgm:pt modelId="{63380F89-6408-4C1E-B55D-30E8D8F6624E}">
      <dgm:prSet phldrT="[Text]" custT="1"/>
      <dgm:spPr/>
      <dgm:t>
        <a:bodyPr/>
        <a:lstStyle/>
        <a:p>
          <a:r>
            <a:rPr lang="en-US" sz="2000" dirty="0" smtClean="0"/>
            <a:t>C3</a:t>
          </a:r>
          <a:endParaRPr lang="en-US" sz="2000" dirty="0"/>
        </a:p>
      </dgm:t>
    </dgm:pt>
    <dgm:pt modelId="{ECCC7002-FC62-4F8B-A6C5-5143D4C86A98}" type="parTrans" cxnId="{4C972B81-DEAC-4230-9D9F-CE9FC9F3EFF9}">
      <dgm:prSet/>
      <dgm:spPr/>
      <dgm:t>
        <a:bodyPr/>
        <a:lstStyle/>
        <a:p>
          <a:endParaRPr lang="en-US"/>
        </a:p>
      </dgm:t>
    </dgm:pt>
    <dgm:pt modelId="{A37C070E-147A-4E0E-B41B-08EA2D16C181}" type="sibTrans" cxnId="{4C972B81-DEAC-4230-9D9F-CE9FC9F3EFF9}">
      <dgm:prSet/>
      <dgm:spPr/>
      <dgm:t>
        <a:bodyPr/>
        <a:lstStyle/>
        <a:p>
          <a:endParaRPr lang="en-US"/>
        </a:p>
      </dgm:t>
    </dgm:pt>
    <dgm:pt modelId="{012FBFC2-CCB1-422E-9515-02042248D709}">
      <dgm:prSet phldrT="[Text]" custT="1"/>
      <dgm:spPr/>
      <dgm:t>
        <a:bodyPr/>
        <a:lstStyle/>
        <a:p>
          <a:r>
            <a:rPr lang="en-US" sz="2800" dirty="0" smtClean="0"/>
            <a:t>Industrial</a:t>
          </a:r>
          <a:endParaRPr lang="en-US" sz="2800" dirty="0"/>
        </a:p>
      </dgm:t>
    </dgm:pt>
    <dgm:pt modelId="{AD6E5ADD-7B9A-4C8F-B76A-C7082DD08374}" type="parTrans" cxnId="{BF8FCB23-690E-4376-9688-C2FE8C20A965}">
      <dgm:prSet/>
      <dgm:spPr/>
      <dgm:t>
        <a:bodyPr/>
        <a:lstStyle/>
        <a:p>
          <a:endParaRPr lang="en-US"/>
        </a:p>
      </dgm:t>
    </dgm:pt>
    <dgm:pt modelId="{41BFA935-2C8C-4958-B953-2537D775EF94}" type="sibTrans" cxnId="{BF8FCB23-690E-4376-9688-C2FE8C20A965}">
      <dgm:prSet/>
      <dgm:spPr/>
      <dgm:t>
        <a:bodyPr/>
        <a:lstStyle/>
        <a:p>
          <a:endParaRPr lang="en-US"/>
        </a:p>
      </dgm:t>
    </dgm:pt>
    <dgm:pt modelId="{CA8DB080-E808-474E-94B2-C996F7548710}">
      <dgm:prSet phldrT="[Text]" custT="1"/>
      <dgm:spPr/>
      <dgm:t>
        <a:bodyPr/>
        <a:lstStyle/>
        <a:p>
          <a:r>
            <a:rPr lang="en-US" sz="2000" dirty="0" smtClean="0"/>
            <a:t>F1</a:t>
          </a:r>
          <a:endParaRPr lang="en-US" sz="2000" dirty="0"/>
        </a:p>
      </dgm:t>
    </dgm:pt>
    <dgm:pt modelId="{B056337B-62A9-4FBE-B66C-07650B6FDCFD}" type="parTrans" cxnId="{27CBB00E-C88A-4FEB-B46A-A1D17DD94A5B}">
      <dgm:prSet/>
      <dgm:spPr/>
      <dgm:t>
        <a:bodyPr/>
        <a:lstStyle/>
        <a:p>
          <a:endParaRPr lang="en-US"/>
        </a:p>
      </dgm:t>
    </dgm:pt>
    <dgm:pt modelId="{BEDF1493-2FDD-4307-83CB-0BA02BE549DF}" type="sibTrans" cxnId="{27CBB00E-C88A-4FEB-B46A-A1D17DD94A5B}">
      <dgm:prSet/>
      <dgm:spPr/>
      <dgm:t>
        <a:bodyPr/>
        <a:lstStyle/>
        <a:p>
          <a:endParaRPr lang="en-US"/>
        </a:p>
      </dgm:t>
    </dgm:pt>
    <dgm:pt modelId="{3EC60FAA-C32A-4488-86BA-16E5F6924AC3}">
      <dgm:prSet phldrT="[Text]" custT="1"/>
      <dgm:spPr/>
      <dgm:t>
        <a:bodyPr/>
        <a:lstStyle/>
        <a:p>
          <a:r>
            <a:rPr lang="en-US" sz="2000" dirty="0" smtClean="0"/>
            <a:t>F2</a:t>
          </a:r>
          <a:endParaRPr lang="en-US" sz="2000" dirty="0"/>
        </a:p>
      </dgm:t>
    </dgm:pt>
    <dgm:pt modelId="{1570B712-2330-4306-850F-E2DA2FA41112}" type="parTrans" cxnId="{A0C312D4-B8FD-45CC-86FF-7B9A3CD32D64}">
      <dgm:prSet/>
      <dgm:spPr/>
      <dgm:t>
        <a:bodyPr/>
        <a:lstStyle/>
        <a:p>
          <a:endParaRPr lang="en-US"/>
        </a:p>
      </dgm:t>
    </dgm:pt>
    <dgm:pt modelId="{216AC4A9-7E96-43A3-A958-2A3BD20DA916}" type="sibTrans" cxnId="{A0C312D4-B8FD-45CC-86FF-7B9A3CD32D64}">
      <dgm:prSet/>
      <dgm:spPr/>
      <dgm:t>
        <a:bodyPr/>
        <a:lstStyle/>
        <a:p>
          <a:endParaRPr lang="en-US"/>
        </a:p>
      </dgm:t>
    </dgm:pt>
    <dgm:pt modelId="{479332E5-C648-4CEC-BD32-1D33D26538A3}">
      <dgm:prSet phldrT="[Text]" custT="1"/>
      <dgm:spPr/>
      <dgm:t>
        <a:bodyPr/>
        <a:lstStyle/>
        <a:p>
          <a:r>
            <a:rPr lang="en-US" sz="2000" dirty="0" smtClean="0"/>
            <a:t>B4</a:t>
          </a:r>
          <a:endParaRPr lang="en-US" sz="2000" dirty="0"/>
        </a:p>
      </dgm:t>
    </dgm:pt>
    <dgm:pt modelId="{3B8311A3-4431-4624-BFB6-1F60833D5573}" type="parTrans" cxnId="{A04A4E4F-6E09-4DD7-8D42-093B2641935E}">
      <dgm:prSet/>
      <dgm:spPr/>
      <dgm:t>
        <a:bodyPr/>
        <a:lstStyle/>
        <a:p>
          <a:endParaRPr lang="en-US"/>
        </a:p>
      </dgm:t>
    </dgm:pt>
    <dgm:pt modelId="{C2CB6C85-C41B-484C-831D-2097A950FADC}" type="sibTrans" cxnId="{A04A4E4F-6E09-4DD7-8D42-093B2641935E}">
      <dgm:prSet/>
      <dgm:spPr/>
      <dgm:t>
        <a:bodyPr/>
        <a:lstStyle/>
        <a:p>
          <a:endParaRPr lang="en-US"/>
        </a:p>
      </dgm:t>
    </dgm:pt>
    <dgm:pt modelId="{AA990872-AD46-4506-AB9B-3706A2C8F653}">
      <dgm:prSet phldrT="[Text]" custT="1"/>
      <dgm:spPr/>
      <dgm:t>
        <a:bodyPr/>
        <a:lstStyle/>
        <a:p>
          <a:r>
            <a:rPr lang="en-US" sz="2000" dirty="0" smtClean="0"/>
            <a:t>C4</a:t>
          </a:r>
          <a:endParaRPr lang="en-US" sz="2000" dirty="0"/>
        </a:p>
      </dgm:t>
    </dgm:pt>
    <dgm:pt modelId="{CF0C7543-EE3E-4BAD-BFBE-3BBD91755C28}" type="parTrans" cxnId="{604471DB-DA88-40A9-9B7E-77FE7AC61515}">
      <dgm:prSet/>
      <dgm:spPr/>
      <dgm:t>
        <a:bodyPr/>
        <a:lstStyle/>
        <a:p>
          <a:endParaRPr lang="en-US"/>
        </a:p>
      </dgm:t>
    </dgm:pt>
    <dgm:pt modelId="{AF31DF08-8583-4860-92F0-77161FBB085D}" type="sibTrans" cxnId="{604471DB-DA88-40A9-9B7E-77FE7AC61515}">
      <dgm:prSet/>
      <dgm:spPr/>
      <dgm:t>
        <a:bodyPr/>
        <a:lstStyle/>
        <a:p>
          <a:endParaRPr lang="en-US"/>
        </a:p>
      </dgm:t>
    </dgm:pt>
    <dgm:pt modelId="{6D55AF69-765C-4807-9791-E47C786B4E85}">
      <dgm:prSet phldrT="[Text]" custT="1"/>
      <dgm:spPr/>
      <dgm:t>
        <a:bodyPr/>
        <a:lstStyle/>
        <a:p>
          <a:r>
            <a:rPr lang="en-US" sz="2000" dirty="0" smtClean="0"/>
            <a:t>E2</a:t>
          </a:r>
          <a:endParaRPr lang="en-US" sz="2000" dirty="0"/>
        </a:p>
      </dgm:t>
    </dgm:pt>
    <dgm:pt modelId="{1D029809-279D-48BD-AD44-519658CB4AA1}" type="parTrans" cxnId="{A9144E00-D219-43EE-85C0-F9024DE90421}">
      <dgm:prSet/>
      <dgm:spPr/>
      <dgm:t>
        <a:bodyPr/>
        <a:lstStyle/>
        <a:p>
          <a:endParaRPr lang="en-US"/>
        </a:p>
      </dgm:t>
    </dgm:pt>
    <dgm:pt modelId="{BC655040-5500-4C10-824F-F992FB5295F4}" type="sibTrans" cxnId="{A9144E00-D219-43EE-85C0-F9024DE90421}">
      <dgm:prSet/>
      <dgm:spPr/>
      <dgm:t>
        <a:bodyPr/>
        <a:lstStyle/>
        <a:p>
          <a:endParaRPr lang="en-US"/>
        </a:p>
      </dgm:t>
    </dgm:pt>
    <dgm:pt modelId="{3417111B-99E0-4AD6-8623-2EAFBCB92300}" type="pres">
      <dgm:prSet presAssocID="{77B6BD25-5CD0-43F9-A4ED-F177DDCDBF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A3DE5A7-F181-4450-B96F-E200C9001ACF}" type="pres">
      <dgm:prSet presAssocID="{D87E5F84-0A83-475F-A02A-F94995015B25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4FF4E-CFBD-4497-9A99-E4E99AEF59B9}" type="pres">
      <dgm:prSet presAssocID="{D87E5F84-0A83-475F-A02A-F94995015B25}" presName="image" presStyleLbl="fgImgPlace1" presStyleIdx="0" presStyleCnt="2"/>
      <dgm:spPr/>
      <dgm:t>
        <a:bodyPr/>
        <a:lstStyle/>
        <a:p>
          <a:endParaRPr lang="en-US"/>
        </a:p>
      </dgm:t>
    </dgm:pt>
    <dgm:pt modelId="{8B1562AD-FB55-4A43-A127-1757585E83D2}" type="pres">
      <dgm:prSet presAssocID="{D87E5F84-0A83-475F-A02A-F94995015B25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1514A-8ED8-4D60-8531-F13ABD0B2BDB}" type="pres">
      <dgm:prSet presAssocID="{D87E5F84-0A83-475F-A02A-F94995015B25}" presName="parentNode" presStyleLbl="revTx" presStyleIdx="0" presStyleCnt="2" custScaleX="2626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C555E-70CC-4509-9E8A-48F2E6A4CCF5}" type="pres">
      <dgm:prSet presAssocID="{54B1D28C-B234-4D4E-8B9B-C499C79BF0A3}" presName="sibTrans" presStyleCnt="0"/>
      <dgm:spPr/>
      <dgm:t>
        <a:bodyPr/>
        <a:lstStyle/>
        <a:p>
          <a:endParaRPr lang="en-US"/>
        </a:p>
      </dgm:t>
    </dgm:pt>
    <dgm:pt modelId="{6400F96B-3EE2-4B0B-A306-8211F7AEC3C0}" type="pres">
      <dgm:prSet presAssocID="{012FBFC2-CCB1-422E-9515-02042248D709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565B4-49F9-4A5D-95D6-A0F1C9FCAEB2}" type="pres">
      <dgm:prSet presAssocID="{012FBFC2-CCB1-422E-9515-02042248D709}" presName="image" presStyleLbl="fgImgPlace1" presStyleIdx="1" presStyleCnt="2"/>
      <dgm:spPr/>
      <dgm:t>
        <a:bodyPr/>
        <a:lstStyle/>
        <a:p>
          <a:endParaRPr lang="en-US"/>
        </a:p>
      </dgm:t>
    </dgm:pt>
    <dgm:pt modelId="{AFEE90CC-7D31-4DBB-A382-FFDB2ECC8BC2}" type="pres">
      <dgm:prSet presAssocID="{012FBFC2-CCB1-422E-9515-02042248D709}" presName="childNode" presStyleLbl="node1" presStyleIdx="1" presStyleCnt="2" custScaleX="851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83AE5-CDAE-49A5-A1EF-0DB4B01F7453}" type="pres">
      <dgm:prSet presAssocID="{012FBFC2-CCB1-422E-9515-02042248D709}" presName="parentNode" presStyleLbl="revTx" presStyleIdx="1" presStyleCnt="2" custLinFactNeighborX="-27637" custLinFactNeighborY="-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EC1C3D-597C-46BA-BE0D-84605041876C}" type="presOf" srcId="{AA990872-AD46-4506-AB9B-3706A2C8F653}" destId="{8B1562AD-FB55-4A43-A127-1757585E83D2}" srcOrd="0" destOrd="3" presId="urn:microsoft.com/office/officeart/2005/8/layout/hList2"/>
    <dgm:cxn modelId="{BF8FCB23-690E-4376-9688-C2FE8C20A965}" srcId="{77B6BD25-5CD0-43F9-A4ED-F177DDCDBFBC}" destId="{012FBFC2-CCB1-422E-9515-02042248D709}" srcOrd="1" destOrd="0" parTransId="{AD6E5ADD-7B9A-4C8F-B76A-C7082DD08374}" sibTransId="{41BFA935-2C8C-4958-B953-2537D775EF94}"/>
    <dgm:cxn modelId="{3BD225E4-0A55-48EC-BE4E-97646E92EC34}" type="presOf" srcId="{479332E5-C648-4CEC-BD32-1D33D26538A3}" destId="{8B1562AD-FB55-4A43-A127-1757585E83D2}" srcOrd="0" destOrd="1" presId="urn:microsoft.com/office/officeart/2005/8/layout/hList2"/>
    <dgm:cxn modelId="{604471DB-DA88-40A9-9B7E-77FE7AC61515}" srcId="{D87E5F84-0A83-475F-A02A-F94995015B25}" destId="{AA990872-AD46-4506-AB9B-3706A2C8F653}" srcOrd="3" destOrd="0" parTransId="{CF0C7543-EE3E-4BAD-BFBE-3BBD91755C28}" sibTransId="{AF31DF08-8583-4860-92F0-77161FBB085D}"/>
    <dgm:cxn modelId="{CE1741C3-D2E4-459B-AAEA-F2B7392C0D6D}" type="presOf" srcId="{6D55AF69-765C-4807-9791-E47C786B4E85}" destId="{8B1562AD-FB55-4A43-A127-1757585E83D2}" srcOrd="0" destOrd="4" presId="urn:microsoft.com/office/officeart/2005/8/layout/hList2"/>
    <dgm:cxn modelId="{A04A4E4F-6E09-4DD7-8D42-093B2641935E}" srcId="{D87E5F84-0A83-475F-A02A-F94995015B25}" destId="{479332E5-C648-4CEC-BD32-1D33D26538A3}" srcOrd="1" destOrd="0" parTransId="{3B8311A3-4431-4624-BFB6-1F60833D5573}" sibTransId="{C2CB6C85-C41B-484C-831D-2097A950FADC}"/>
    <dgm:cxn modelId="{072E12B8-5708-4B10-9D99-BAD3E2DDC11B}" type="presOf" srcId="{77B6BD25-5CD0-43F9-A4ED-F177DDCDBFBC}" destId="{3417111B-99E0-4AD6-8623-2EAFBCB92300}" srcOrd="0" destOrd="0" presId="urn:microsoft.com/office/officeart/2005/8/layout/hList2"/>
    <dgm:cxn modelId="{11683236-A9F0-4582-B6DB-204FC1291E2F}" type="presOf" srcId="{D87E5F84-0A83-475F-A02A-F94995015B25}" destId="{8BA1514A-8ED8-4D60-8531-F13ABD0B2BDB}" srcOrd="0" destOrd="0" presId="urn:microsoft.com/office/officeart/2005/8/layout/hList2"/>
    <dgm:cxn modelId="{A0C312D4-B8FD-45CC-86FF-7B9A3CD32D64}" srcId="{012FBFC2-CCB1-422E-9515-02042248D709}" destId="{3EC60FAA-C32A-4488-86BA-16E5F6924AC3}" srcOrd="1" destOrd="0" parTransId="{1570B712-2330-4306-850F-E2DA2FA41112}" sibTransId="{216AC4A9-7E96-43A3-A958-2A3BD20DA916}"/>
    <dgm:cxn modelId="{9BD2C706-357A-4788-901D-8D43B96540AC}" type="presOf" srcId="{012FBFC2-CCB1-422E-9515-02042248D709}" destId="{B8483AE5-CDAE-49A5-A1EF-0DB4B01F7453}" srcOrd="0" destOrd="0" presId="urn:microsoft.com/office/officeart/2005/8/layout/hList2"/>
    <dgm:cxn modelId="{653E342D-F7F3-40F0-94E0-2C26F791A74C}" type="presOf" srcId="{3EC60FAA-C32A-4488-86BA-16E5F6924AC3}" destId="{AFEE90CC-7D31-4DBB-A382-FFDB2ECC8BC2}" srcOrd="0" destOrd="1" presId="urn:microsoft.com/office/officeart/2005/8/layout/hList2"/>
    <dgm:cxn modelId="{53C61194-B104-4611-A2DC-EB8B66645CF5}" srcId="{77B6BD25-5CD0-43F9-A4ED-F177DDCDBFBC}" destId="{D87E5F84-0A83-475F-A02A-F94995015B25}" srcOrd="0" destOrd="0" parTransId="{FA64C325-4F6C-487B-947B-DFED70ACE176}" sibTransId="{54B1D28C-B234-4D4E-8B9B-C499C79BF0A3}"/>
    <dgm:cxn modelId="{34AD2DE7-1B11-424C-A25C-0C36EFFE05BF}" srcId="{D87E5F84-0A83-475F-A02A-F94995015B25}" destId="{7B77D27F-67D1-4848-ADA9-2861B3ED475E}" srcOrd="0" destOrd="0" parTransId="{3B96F7A7-D9DF-4FCB-9D42-35F3F073A542}" sibTransId="{2BA91C40-25EE-492C-8207-212C6E52C317}"/>
    <dgm:cxn modelId="{27CBB00E-C88A-4FEB-B46A-A1D17DD94A5B}" srcId="{012FBFC2-CCB1-422E-9515-02042248D709}" destId="{CA8DB080-E808-474E-94B2-C996F7548710}" srcOrd="0" destOrd="0" parTransId="{B056337B-62A9-4FBE-B66C-07650B6FDCFD}" sibTransId="{BEDF1493-2FDD-4307-83CB-0BA02BE549DF}"/>
    <dgm:cxn modelId="{A9144E00-D219-43EE-85C0-F9024DE90421}" srcId="{D87E5F84-0A83-475F-A02A-F94995015B25}" destId="{6D55AF69-765C-4807-9791-E47C786B4E85}" srcOrd="4" destOrd="0" parTransId="{1D029809-279D-48BD-AD44-519658CB4AA1}" sibTransId="{BC655040-5500-4C10-824F-F992FB5295F4}"/>
    <dgm:cxn modelId="{4C972B81-DEAC-4230-9D9F-CE9FC9F3EFF9}" srcId="{D87E5F84-0A83-475F-A02A-F94995015B25}" destId="{63380F89-6408-4C1E-B55D-30E8D8F6624E}" srcOrd="2" destOrd="0" parTransId="{ECCC7002-FC62-4F8B-A6C5-5143D4C86A98}" sibTransId="{A37C070E-147A-4E0E-B41B-08EA2D16C181}"/>
    <dgm:cxn modelId="{A3FF2B6D-6C57-4DDC-851E-E2F012BDF4E0}" type="presOf" srcId="{63380F89-6408-4C1E-B55D-30E8D8F6624E}" destId="{8B1562AD-FB55-4A43-A127-1757585E83D2}" srcOrd="0" destOrd="2" presId="urn:microsoft.com/office/officeart/2005/8/layout/hList2"/>
    <dgm:cxn modelId="{E2D58EA3-1043-4748-A960-5F0A2D421B76}" type="presOf" srcId="{7B77D27F-67D1-4848-ADA9-2861B3ED475E}" destId="{8B1562AD-FB55-4A43-A127-1757585E83D2}" srcOrd="0" destOrd="0" presId="urn:microsoft.com/office/officeart/2005/8/layout/hList2"/>
    <dgm:cxn modelId="{B3460907-D3BA-4C6F-9B9B-0D97922A119E}" type="presOf" srcId="{CA8DB080-E808-474E-94B2-C996F7548710}" destId="{AFEE90CC-7D31-4DBB-A382-FFDB2ECC8BC2}" srcOrd="0" destOrd="0" presId="urn:microsoft.com/office/officeart/2005/8/layout/hList2"/>
    <dgm:cxn modelId="{5B842DC2-068A-4AA0-A78F-27A259D3239A}" type="presParOf" srcId="{3417111B-99E0-4AD6-8623-2EAFBCB92300}" destId="{5A3DE5A7-F181-4450-B96F-E200C9001ACF}" srcOrd="0" destOrd="0" presId="urn:microsoft.com/office/officeart/2005/8/layout/hList2"/>
    <dgm:cxn modelId="{AD3E4E29-323A-4893-AC0B-EF27A0B68EFB}" type="presParOf" srcId="{5A3DE5A7-F181-4450-B96F-E200C9001ACF}" destId="{6024FF4E-CFBD-4497-9A99-E4E99AEF59B9}" srcOrd="0" destOrd="0" presId="urn:microsoft.com/office/officeart/2005/8/layout/hList2"/>
    <dgm:cxn modelId="{4B6D503E-53CB-4159-8F36-42EF7AFB17CF}" type="presParOf" srcId="{5A3DE5A7-F181-4450-B96F-E200C9001ACF}" destId="{8B1562AD-FB55-4A43-A127-1757585E83D2}" srcOrd="1" destOrd="0" presId="urn:microsoft.com/office/officeart/2005/8/layout/hList2"/>
    <dgm:cxn modelId="{C62C421A-657F-48DD-AAB0-EFCCA54C7A42}" type="presParOf" srcId="{5A3DE5A7-F181-4450-B96F-E200C9001ACF}" destId="{8BA1514A-8ED8-4D60-8531-F13ABD0B2BDB}" srcOrd="2" destOrd="0" presId="urn:microsoft.com/office/officeart/2005/8/layout/hList2"/>
    <dgm:cxn modelId="{181410C4-97D1-44F9-96F1-036506C03074}" type="presParOf" srcId="{3417111B-99E0-4AD6-8623-2EAFBCB92300}" destId="{39AC555E-70CC-4509-9E8A-48F2E6A4CCF5}" srcOrd="1" destOrd="0" presId="urn:microsoft.com/office/officeart/2005/8/layout/hList2"/>
    <dgm:cxn modelId="{7927B777-CDD1-410F-A05C-7AFA32799FF7}" type="presParOf" srcId="{3417111B-99E0-4AD6-8623-2EAFBCB92300}" destId="{6400F96B-3EE2-4B0B-A306-8211F7AEC3C0}" srcOrd="2" destOrd="0" presId="urn:microsoft.com/office/officeart/2005/8/layout/hList2"/>
    <dgm:cxn modelId="{E219E306-3A89-4079-A553-BAFA0A37C8D9}" type="presParOf" srcId="{6400F96B-3EE2-4B0B-A306-8211F7AEC3C0}" destId="{419565B4-49F9-4A5D-95D6-A0F1C9FCAEB2}" srcOrd="0" destOrd="0" presId="urn:microsoft.com/office/officeart/2005/8/layout/hList2"/>
    <dgm:cxn modelId="{2DC13ABC-3738-4743-B810-43D7B95551E2}" type="presParOf" srcId="{6400F96B-3EE2-4B0B-A306-8211F7AEC3C0}" destId="{AFEE90CC-7D31-4DBB-A382-FFDB2ECC8BC2}" srcOrd="1" destOrd="0" presId="urn:microsoft.com/office/officeart/2005/8/layout/hList2"/>
    <dgm:cxn modelId="{B7B2BFD1-BC71-4F5E-B092-222C10CEA13D}" type="presParOf" srcId="{6400F96B-3EE2-4B0B-A306-8211F7AEC3C0}" destId="{B8483AE5-CDAE-49A5-A1EF-0DB4B01F745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664E2C-6BF6-45F0-AF77-C80DD43D192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B563AD-5B36-48ED-900B-77F98A67DAB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Topography of </a:t>
          </a:r>
          <a:r>
            <a:rPr lang="en-US" dirty="0" err="1" smtClean="0">
              <a:solidFill>
                <a:schemeClr val="tx1"/>
              </a:solidFill>
            </a:rPr>
            <a:t>Zouk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Mosbeh</a:t>
          </a:r>
          <a:endParaRPr lang="en-US" dirty="0">
            <a:solidFill>
              <a:schemeClr val="tx1"/>
            </a:solidFill>
          </a:endParaRPr>
        </a:p>
      </dgm:t>
    </dgm:pt>
    <dgm:pt modelId="{A86615DE-C338-474D-9472-61FEFC7C178E}" type="parTrans" cxnId="{DFE395D3-9F27-43C5-9831-8B556AD0B642}">
      <dgm:prSet/>
      <dgm:spPr/>
      <dgm:t>
        <a:bodyPr/>
        <a:lstStyle/>
        <a:p>
          <a:endParaRPr lang="en-US"/>
        </a:p>
      </dgm:t>
    </dgm:pt>
    <dgm:pt modelId="{E1969A11-112E-4769-A2B8-8DEF4FABB7FF}" type="sibTrans" cxnId="{DFE395D3-9F27-43C5-9831-8B556AD0B642}">
      <dgm:prSet/>
      <dgm:spPr/>
      <dgm:t>
        <a:bodyPr/>
        <a:lstStyle/>
        <a:p>
          <a:endParaRPr lang="en-US"/>
        </a:p>
      </dgm:t>
    </dgm:pt>
    <dgm:pt modelId="{AD5D4388-4901-4C16-ACF0-B9106C39DEF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Absence of public transportation systems</a:t>
          </a:r>
          <a:endParaRPr lang="en-US" dirty="0">
            <a:solidFill>
              <a:schemeClr val="tx1"/>
            </a:solidFill>
          </a:endParaRPr>
        </a:p>
      </dgm:t>
    </dgm:pt>
    <dgm:pt modelId="{CDD29C25-E7C2-4D44-B369-392C952B521C}" type="parTrans" cxnId="{2C1F98C3-EAAE-498E-AABE-6C2D246E8CFC}">
      <dgm:prSet/>
      <dgm:spPr/>
      <dgm:t>
        <a:bodyPr/>
        <a:lstStyle/>
        <a:p>
          <a:endParaRPr lang="en-US"/>
        </a:p>
      </dgm:t>
    </dgm:pt>
    <dgm:pt modelId="{A9977594-73A6-4A2C-830D-A24510DFB7CD}" type="sibTrans" cxnId="{2C1F98C3-EAAE-498E-AABE-6C2D246E8CFC}">
      <dgm:prSet/>
      <dgm:spPr/>
      <dgm:t>
        <a:bodyPr/>
        <a:lstStyle/>
        <a:p>
          <a:endParaRPr lang="en-US"/>
        </a:p>
      </dgm:t>
    </dgm:pt>
    <dgm:pt modelId="{28242B6D-D50A-4A53-8595-41E113A61D2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Infrastructural congestion in the region</a:t>
          </a:r>
          <a:endParaRPr lang="en-US" dirty="0">
            <a:solidFill>
              <a:schemeClr val="tx1"/>
            </a:solidFill>
          </a:endParaRPr>
        </a:p>
      </dgm:t>
    </dgm:pt>
    <dgm:pt modelId="{EA856121-68D7-4B5A-89EE-36BF7238C70B}" type="parTrans" cxnId="{650E471D-1034-4CFB-B6C9-D4EEB7E4B616}">
      <dgm:prSet/>
      <dgm:spPr/>
      <dgm:t>
        <a:bodyPr/>
        <a:lstStyle/>
        <a:p>
          <a:endParaRPr lang="en-US"/>
        </a:p>
      </dgm:t>
    </dgm:pt>
    <dgm:pt modelId="{B96DB56B-7226-47B0-8E07-920BF901B5BE}" type="sibTrans" cxnId="{650E471D-1034-4CFB-B6C9-D4EEB7E4B616}">
      <dgm:prSet/>
      <dgm:spPr/>
      <dgm:t>
        <a:bodyPr/>
        <a:lstStyle/>
        <a:p>
          <a:endParaRPr lang="en-US"/>
        </a:p>
      </dgm:t>
    </dgm:pt>
    <dgm:pt modelId="{34C8D2DC-4A9D-4925-9A7C-6F1BAB1F84C8}" type="pres">
      <dgm:prSet presAssocID="{E8664E2C-6BF6-45F0-AF77-C80DD43D19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B6EEF1-6EF5-4FAB-95AE-EC7C62B614A3}" type="pres">
      <dgm:prSet presAssocID="{DAB563AD-5B36-48ED-900B-77F98A67DAB7}" presName="composite" presStyleCnt="0"/>
      <dgm:spPr/>
    </dgm:pt>
    <dgm:pt modelId="{A174DA20-4C58-42EE-8D91-50A2B2FB2E0E}" type="pres">
      <dgm:prSet presAssocID="{DAB563AD-5B36-48ED-900B-77F98A67DAB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B8C16-AEFF-4955-8E20-83B3F6FB77F9}" type="pres">
      <dgm:prSet presAssocID="{DAB563AD-5B36-48ED-900B-77F98A67DAB7}" presName="rect2" presStyleLbl="fgImgPlace1" presStyleIdx="0" presStyleCnt="3"/>
      <dgm:spPr/>
    </dgm:pt>
    <dgm:pt modelId="{64CD2377-05F0-4020-A439-ADA74BC5D798}" type="pres">
      <dgm:prSet presAssocID="{E1969A11-112E-4769-A2B8-8DEF4FABB7FF}" presName="sibTrans" presStyleCnt="0"/>
      <dgm:spPr/>
    </dgm:pt>
    <dgm:pt modelId="{74BC644D-EDBF-4993-B5FE-6B1631A2AA8B}" type="pres">
      <dgm:prSet presAssocID="{AD5D4388-4901-4C16-ACF0-B9106C39DEF8}" presName="composite" presStyleCnt="0"/>
      <dgm:spPr/>
    </dgm:pt>
    <dgm:pt modelId="{C35326FB-0742-4385-916E-77D253BE73BB}" type="pres">
      <dgm:prSet presAssocID="{AD5D4388-4901-4C16-ACF0-B9106C39DEF8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0E493-7713-4BF2-9E0F-AECA67BC7090}" type="pres">
      <dgm:prSet presAssocID="{AD5D4388-4901-4C16-ACF0-B9106C39DEF8}" presName="rect2" presStyleLbl="fgImgPlace1" presStyleIdx="1" presStyleCnt="3"/>
      <dgm:spPr/>
    </dgm:pt>
    <dgm:pt modelId="{BA6B0A53-796B-4F64-9BB9-8D2963E4EB52}" type="pres">
      <dgm:prSet presAssocID="{A9977594-73A6-4A2C-830D-A24510DFB7CD}" presName="sibTrans" presStyleCnt="0"/>
      <dgm:spPr/>
    </dgm:pt>
    <dgm:pt modelId="{60281CD4-C082-4A48-AADC-A2A9EAF21938}" type="pres">
      <dgm:prSet presAssocID="{28242B6D-D50A-4A53-8595-41E113A61D20}" presName="composite" presStyleCnt="0"/>
      <dgm:spPr/>
    </dgm:pt>
    <dgm:pt modelId="{FD09F8A6-DF57-4E11-A1F1-7AC383DF5D49}" type="pres">
      <dgm:prSet presAssocID="{28242B6D-D50A-4A53-8595-41E113A61D20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C5B16-1166-4E3D-8BFA-9C4803C5DC43}" type="pres">
      <dgm:prSet presAssocID="{28242B6D-D50A-4A53-8595-41E113A61D20}" presName="rect2" presStyleLbl="fgImgPlace1" presStyleIdx="2" presStyleCnt="3"/>
      <dgm:spPr/>
    </dgm:pt>
  </dgm:ptLst>
  <dgm:cxnLst>
    <dgm:cxn modelId="{DFE395D3-9F27-43C5-9831-8B556AD0B642}" srcId="{E8664E2C-6BF6-45F0-AF77-C80DD43D192B}" destId="{DAB563AD-5B36-48ED-900B-77F98A67DAB7}" srcOrd="0" destOrd="0" parTransId="{A86615DE-C338-474D-9472-61FEFC7C178E}" sibTransId="{E1969A11-112E-4769-A2B8-8DEF4FABB7FF}"/>
    <dgm:cxn modelId="{C9A8765C-281A-49FF-BA56-C491617A4EB8}" type="presOf" srcId="{E8664E2C-6BF6-45F0-AF77-C80DD43D192B}" destId="{34C8D2DC-4A9D-4925-9A7C-6F1BAB1F84C8}" srcOrd="0" destOrd="0" presId="urn:microsoft.com/office/officeart/2008/layout/PictureStrips"/>
    <dgm:cxn modelId="{EE64DFF7-BB88-431C-A73C-F2C8325112DA}" type="presOf" srcId="{28242B6D-D50A-4A53-8595-41E113A61D20}" destId="{FD09F8A6-DF57-4E11-A1F1-7AC383DF5D49}" srcOrd="0" destOrd="0" presId="urn:microsoft.com/office/officeart/2008/layout/PictureStrips"/>
    <dgm:cxn modelId="{650E471D-1034-4CFB-B6C9-D4EEB7E4B616}" srcId="{E8664E2C-6BF6-45F0-AF77-C80DD43D192B}" destId="{28242B6D-D50A-4A53-8595-41E113A61D20}" srcOrd="2" destOrd="0" parTransId="{EA856121-68D7-4B5A-89EE-36BF7238C70B}" sibTransId="{B96DB56B-7226-47B0-8E07-920BF901B5BE}"/>
    <dgm:cxn modelId="{2C1F98C3-EAAE-498E-AABE-6C2D246E8CFC}" srcId="{E8664E2C-6BF6-45F0-AF77-C80DD43D192B}" destId="{AD5D4388-4901-4C16-ACF0-B9106C39DEF8}" srcOrd="1" destOrd="0" parTransId="{CDD29C25-E7C2-4D44-B369-392C952B521C}" sibTransId="{A9977594-73A6-4A2C-830D-A24510DFB7CD}"/>
    <dgm:cxn modelId="{A61E2E2C-DF59-4E4F-BBD7-11951B87DA4A}" type="presOf" srcId="{DAB563AD-5B36-48ED-900B-77F98A67DAB7}" destId="{A174DA20-4C58-42EE-8D91-50A2B2FB2E0E}" srcOrd="0" destOrd="0" presId="urn:microsoft.com/office/officeart/2008/layout/PictureStrips"/>
    <dgm:cxn modelId="{60764F87-3E15-4D4B-9BF8-099BEDDACC0F}" type="presOf" srcId="{AD5D4388-4901-4C16-ACF0-B9106C39DEF8}" destId="{C35326FB-0742-4385-916E-77D253BE73BB}" srcOrd="0" destOrd="0" presId="urn:microsoft.com/office/officeart/2008/layout/PictureStrips"/>
    <dgm:cxn modelId="{616289F8-13D0-464C-9178-68A242C8514A}" type="presParOf" srcId="{34C8D2DC-4A9D-4925-9A7C-6F1BAB1F84C8}" destId="{64B6EEF1-6EF5-4FAB-95AE-EC7C62B614A3}" srcOrd="0" destOrd="0" presId="urn:microsoft.com/office/officeart/2008/layout/PictureStrips"/>
    <dgm:cxn modelId="{0C86E303-D6F4-4BAB-92E7-FDB1F9913482}" type="presParOf" srcId="{64B6EEF1-6EF5-4FAB-95AE-EC7C62B614A3}" destId="{A174DA20-4C58-42EE-8D91-50A2B2FB2E0E}" srcOrd="0" destOrd="0" presId="urn:microsoft.com/office/officeart/2008/layout/PictureStrips"/>
    <dgm:cxn modelId="{B3027A14-578D-4F77-8139-E1886CD4D801}" type="presParOf" srcId="{64B6EEF1-6EF5-4FAB-95AE-EC7C62B614A3}" destId="{AF8B8C16-AEFF-4955-8E20-83B3F6FB77F9}" srcOrd="1" destOrd="0" presId="urn:microsoft.com/office/officeart/2008/layout/PictureStrips"/>
    <dgm:cxn modelId="{D99CBB6C-F2B1-40F6-A00F-C5C7A53A3652}" type="presParOf" srcId="{34C8D2DC-4A9D-4925-9A7C-6F1BAB1F84C8}" destId="{64CD2377-05F0-4020-A439-ADA74BC5D798}" srcOrd="1" destOrd="0" presId="urn:microsoft.com/office/officeart/2008/layout/PictureStrips"/>
    <dgm:cxn modelId="{7BF78032-9027-4751-B022-661830E5D13C}" type="presParOf" srcId="{34C8D2DC-4A9D-4925-9A7C-6F1BAB1F84C8}" destId="{74BC644D-EDBF-4993-B5FE-6B1631A2AA8B}" srcOrd="2" destOrd="0" presId="urn:microsoft.com/office/officeart/2008/layout/PictureStrips"/>
    <dgm:cxn modelId="{F763F51D-7B5D-4B01-A203-973BFC5272D2}" type="presParOf" srcId="{74BC644D-EDBF-4993-B5FE-6B1631A2AA8B}" destId="{C35326FB-0742-4385-916E-77D253BE73BB}" srcOrd="0" destOrd="0" presId="urn:microsoft.com/office/officeart/2008/layout/PictureStrips"/>
    <dgm:cxn modelId="{09FC5D30-87C5-4B24-833A-C0208109DF84}" type="presParOf" srcId="{74BC644D-EDBF-4993-B5FE-6B1631A2AA8B}" destId="{7ED0E493-7713-4BF2-9E0F-AECA67BC7090}" srcOrd="1" destOrd="0" presId="urn:microsoft.com/office/officeart/2008/layout/PictureStrips"/>
    <dgm:cxn modelId="{5517E7B3-63F3-4335-8548-03D81C9D6E1B}" type="presParOf" srcId="{34C8D2DC-4A9D-4925-9A7C-6F1BAB1F84C8}" destId="{BA6B0A53-796B-4F64-9BB9-8D2963E4EB52}" srcOrd="3" destOrd="0" presId="urn:microsoft.com/office/officeart/2008/layout/PictureStrips"/>
    <dgm:cxn modelId="{A2018DD9-5387-41C4-B0FE-19565CDE1FF2}" type="presParOf" srcId="{34C8D2DC-4A9D-4925-9A7C-6F1BAB1F84C8}" destId="{60281CD4-C082-4A48-AADC-A2A9EAF21938}" srcOrd="4" destOrd="0" presId="urn:microsoft.com/office/officeart/2008/layout/PictureStrips"/>
    <dgm:cxn modelId="{A20E7D43-5640-4F6E-92AC-74573809CC2F}" type="presParOf" srcId="{60281CD4-C082-4A48-AADC-A2A9EAF21938}" destId="{FD09F8A6-DF57-4E11-A1F1-7AC383DF5D49}" srcOrd="0" destOrd="0" presId="urn:microsoft.com/office/officeart/2008/layout/PictureStrips"/>
    <dgm:cxn modelId="{84EF7BB9-BC99-4792-B7DA-902053DC3C65}" type="presParOf" srcId="{60281CD4-C082-4A48-AADC-A2A9EAF21938}" destId="{C2AC5B16-1166-4E3D-8BFA-9C4803C5DC4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0D5CC4-5DA3-49C3-A306-B26767324B46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7C4428C-076C-451F-80DB-8CA8BD105C71}">
      <dgm:prSet phldrT="[Text]"/>
      <dgm:spPr/>
      <dgm:t>
        <a:bodyPr/>
        <a:lstStyle/>
        <a:p>
          <a:r>
            <a:rPr lang="en-US" dirty="0" smtClean="0"/>
            <a:t>- Sidewalk elements</a:t>
          </a:r>
        </a:p>
        <a:p>
          <a:r>
            <a:rPr lang="en-US" dirty="0" smtClean="0"/>
            <a:t>- Pedestrian crossings</a:t>
          </a:r>
        </a:p>
        <a:p>
          <a:r>
            <a:rPr lang="en-US" dirty="0" smtClean="0"/>
            <a:t>- Public surroundings</a:t>
          </a:r>
          <a:endParaRPr lang="en-US" dirty="0"/>
        </a:p>
      </dgm:t>
    </dgm:pt>
    <dgm:pt modelId="{B48598AE-0230-4A23-BA31-046D12D5213A}" type="parTrans" cxnId="{27721246-A3BB-411D-932A-505B0661262C}">
      <dgm:prSet/>
      <dgm:spPr/>
      <dgm:t>
        <a:bodyPr/>
        <a:lstStyle/>
        <a:p>
          <a:endParaRPr lang="en-US"/>
        </a:p>
      </dgm:t>
    </dgm:pt>
    <dgm:pt modelId="{097384CE-1797-482E-B4D3-334A470DB526}" type="sibTrans" cxnId="{27721246-A3BB-411D-932A-505B0661262C}">
      <dgm:prSet/>
      <dgm:spPr/>
      <dgm:t>
        <a:bodyPr/>
        <a:lstStyle/>
        <a:p>
          <a:endParaRPr lang="en-US"/>
        </a:p>
      </dgm:t>
    </dgm:pt>
    <dgm:pt modelId="{D7F469BA-D8D3-4EB8-BE83-2243A2E1E6F3}">
      <dgm:prSet phldrT="[Text]"/>
      <dgm:spPr/>
      <dgm:t>
        <a:bodyPr/>
        <a:lstStyle/>
        <a:p>
          <a:r>
            <a:rPr lang="en-US" dirty="0" smtClean="0"/>
            <a:t>Complete streets</a:t>
          </a:r>
          <a:endParaRPr lang="en-US" dirty="0"/>
        </a:p>
      </dgm:t>
    </dgm:pt>
    <dgm:pt modelId="{AC924273-CDC5-445A-95EA-161D9DA2EA93}" type="sibTrans" cxnId="{AFC33D2D-0077-452B-91F5-8920A4695433}">
      <dgm:prSet/>
      <dgm:spPr/>
      <dgm:t>
        <a:bodyPr/>
        <a:lstStyle/>
        <a:p>
          <a:endParaRPr lang="en-US"/>
        </a:p>
      </dgm:t>
    </dgm:pt>
    <dgm:pt modelId="{5DA1340B-2A31-4461-8654-6748B39356A1}" type="parTrans" cxnId="{AFC33D2D-0077-452B-91F5-8920A4695433}">
      <dgm:prSet/>
      <dgm:spPr/>
      <dgm:t>
        <a:bodyPr/>
        <a:lstStyle/>
        <a:p>
          <a:endParaRPr lang="en-US"/>
        </a:p>
      </dgm:t>
    </dgm:pt>
    <dgm:pt modelId="{CB3EA3B6-70B8-44DA-B0FF-580CD4B85BAB}" type="pres">
      <dgm:prSet presAssocID="{DC0D5CC4-5DA3-49C3-A306-B26767324B4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022333B-D6CA-498E-B508-645BD6AEC95F}" type="pres">
      <dgm:prSet presAssocID="{D7F469BA-D8D3-4EB8-BE83-2243A2E1E6F3}" presName="composite" presStyleCnt="0"/>
      <dgm:spPr/>
      <dgm:t>
        <a:bodyPr/>
        <a:lstStyle/>
        <a:p>
          <a:endParaRPr lang="en-US"/>
        </a:p>
      </dgm:t>
    </dgm:pt>
    <dgm:pt modelId="{0E42D8F0-ABFB-4B91-88EC-186D7E5625CA}" type="pres">
      <dgm:prSet presAssocID="{D7F469BA-D8D3-4EB8-BE83-2243A2E1E6F3}" presName="ParentText" presStyleLbl="node1" presStyleIdx="0" presStyleCnt="1" custScaleX="121014" custLinFactNeighborX="-12372" custLinFactNeighborY="-24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9671A-B48D-4957-9EA0-FAD3521A43FE}" type="pres">
      <dgm:prSet presAssocID="{D7F469BA-D8D3-4EB8-BE83-2243A2E1E6F3}" presName="Image" presStyleLbl="bgImgPlace1" presStyleIdx="0" presStyleCnt="1" custScaleX="121790" custLinFactNeighborX="-11921" custLinFactNeighborY="21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5CEBFB46-E83D-4D5B-89C4-93A37F95B4BF}" type="pres">
      <dgm:prSet presAssocID="{D7F469BA-D8D3-4EB8-BE83-2243A2E1E6F3}" presName="ChildText" presStyleLbl="fgAcc1" presStyleIdx="0" presStyleCnt="1" custScaleX="146659" custLinFactNeighborX="31580" custLinFactNeighborY="-1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C33D2D-0077-452B-91F5-8920A4695433}" srcId="{DC0D5CC4-5DA3-49C3-A306-B26767324B46}" destId="{D7F469BA-D8D3-4EB8-BE83-2243A2E1E6F3}" srcOrd="0" destOrd="0" parTransId="{5DA1340B-2A31-4461-8654-6748B39356A1}" sibTransId="{AC924273-CDC5-445A-95EA-161D9DA2EA93}"/>
    <dgm:cxn modelId="{FB9860B6-982C-42E4-8FB5-15F48B5E26B8}" type="presOf" srcId="{97C4428C-076C-451F-80DB-8CA8BD105C71}" destId="{5CEBFB46-E83D-4D5B-89C4-93A37F95B4BF}" srcOrd="0" destOrd="0" presId="urn:microsoft.com/office/officeart/2008/layout/TitledPictureBlocks"/>
    <dgm:cxn modelId="{27721246-A3BB-411D-932A-505B0661262C}" srcId="{D7F469BA-D8D3-4EB8-BE83-2243A2E1E6F3}" destId="{97C4428C-076C-451F-80DB-8CA8BD105C71}" srcOrd="0" destOrd="0" parTransId="{B48598AE-0230-4A23-BA31-046D12D5213A}" sibTransId="{097384CE-1797-482E-B4D3-334A470DB526}"/>
    <dgm:cxn modelId="{09F99434-61AC-4D0B-9623-854BD02F262D}" type="presOf" srcId="{DC0D5CC4-5DA3-49C3-A306-B26767324B46}" destId="{CB3EA3B6-70B8-44DA-B0FF-580CD4B85BAB}" srcOrd="0" destOrd="0" presId="urn:microsoft.com/office/officeart/2008/layout/TitledPictureBlocks"/>
    <dgm:cxn modelId="{0982DF46-6416-4D21-86D3-6A802F01B609}" type="presOf" srcId="{D7F469BA-D8D3-4EB8-BE83-2243A2E1E6F3}" destId="{0E42D8F0-ABFB-4B91-88EC-186D7E5625CA}" srcOrd="0" destOrd="0" presId="urn:microsoft.com/office/officeart/2008/layout/TitledPictureBlocks"/>
    <dgm:cxn modelId="{571A57FD-959E-4AF0-A807-7824B00AA966}" type="presParOf" srcId="{CB3EA3B6-70B8-44DA-B0FF-580CD4B85BAB}" destId="{A022333B-D6CA-498E-B508-645BD6AEC95F}" srcOrd="0" destOrd="0" presId="urn:microsoft.com/office/officeart/2008/layout/TitledPictureBlocks"/>
    <dgm:cxn modelId="{D27CC64E-8F9E-43A3-83A3-96650B757E4B}" type="presParOf" srcId="{A022333B-D6CA-498E-B508-645BD6AEC95F}" destId="{0E42D8F0-ABFB-4B91-88EC-186D7E5625CA}" srcOrd="0" destOrd="0" presId="urn:microsoft.com/office/officeart/2008/layout/TitledPictureBlocks"/>
    <dgm:cxn modelId="{B4FADE6C-54A2-4437-8969-705ACE3AF2D2}" type="presParOf" srcId="{A022333B-D6CA-498E-B508-645BD6AEC95F}" destId="{5C09671A-B48D-4957-9EA0-FAD3521A43FE}" srcOrd="1" destOrd="0" presId="urn:microsoft.com/office/officeart/2008/layout/TitledPictureBlocks"/>
    <dgm:cxn modelId="{9158C306-053C-47CD-A0C0-175D4F5B0DB7}" type="presParOf" srcId="{A022333B-D6CA-498E-B508-645BD6AEC95F}" destId="{5CEBFB46-E83D-4D5B-89C4-93A37F95B4BF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68C67B-D3CE-46E1-96C8-F3D6D553BCAA}" type="doc">
      <dgm:prSet loTypeId="urn:microsoft.com/office/officeart/2005/8/layout/hList6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E04E764-B384-4AD1-B7C7-80AE1537452D}">
      <dgm:prSet phldrT="[Text]" custT="1"/>
      <dgm:spPr/>
      <dgm:t>
        <a:bodyPr/>
        <a:lstStyle/>
        <a:p>
          <a:r>
            <a:rPr lang="en-US" sz="1800" b="1" dirty="0" smtClean="0"/>
            <a:t>Sidewalk elements</a:t>
          </a:r>
          <a:endParaRPr lang="en-US" sz="1800" b="1" dirty="0"/>
        </a:p>
      </dgm:t>
    </dgm:pt>
    <dgm:pt modelId="{DF2B00F4-ABAA-4662-89EA-D46034074A4F}" type="parTrans" cxnId="{1189B7A8-876C-44E1-9222-7692C41E68DF}">
      <dgm:prSet/>
      <dgm:spPr/>
      <dgm:t>
        <a:bodyPr/>
        <a:lstStyle/>
        <a:p>
          <a:endParaRPr lang="en-US" sz="1700"/>
        </a:p>
      </dgm:t>
    </dgm:pt>
    <dgm:pt modelId="{88B5A4FF-0A4C-4E70-A5C9-6D992FE2A629}" type="sibTrans" cxnId="{1189B7A8-876C-44E1-9222-7692C41E68DF}">
      <dgm:prSet/>
      <dgm:spPr/>
      <dgm:t>
        <a:bodyPr/>
        <a:lstStyle/>
        <a:p>
          <a:endParaRPr lang="en-US" sz="1700"/>
        </a:p>
      </dgm:t>
    </dgm:pt>
    <dgm:pt modelId="{FBDF8784-1FFA-48C7-8922-65AE6AD32B2A}">
      <dgm:prSet phldrT="[Text]" custT="1"/>
      <dgm:spPr/>
      <dgm:t>
        <a:bodyPr/>
        <a:lstStyle/>
        <a:p>
          <a:r>
            <a:rPr lang="en-US" sz="1700" dirty="0" smtClean="0"/>
            <a:t>Presence of sidewalk</a:t>
          </a:r>
          <a:endParaRPr lang="en-US" sz="1700" dirty="0"/>
        </a:p>
      </dgm:t>
    </dgm:pt>
    <dgm:pt modelId="{5693F28C-5835-4B2A-9470-D1904FC959F1}" type="parTrans" cxnId="{DA5D1604-FF84-4A7E-8420-F49F7AD32B6D}">
      <dgm:prSet/>
      <dgm:spPr/>
      <dgm:t>
        <a:bodyPr/>
        <a:lstStyle/>
        <a:p>
          <a:endParaRPr lang="en-US" sz="1700"/>
        </a:p>
      </dgm:t>
    </dgm:pt>
    <dgm:pt modelId="{4618AE8E-D803-423A-B544-12C4B3F417C3}" type="sibTrans" cxnId="{DA5D1604-FF84-4A7E-8420-F49F7AD32B6D}">
      <dgm:prSet/>
      <dgm:spPr/>
      <dgm:t>
        <a:bodyPr/>
        <a:lstStyle/>
        <a:p>
          <a:endParaRPr lang="en-US" sz="1700"/>
        </a:p>
      </dgm:t>
    </dgm:pt>
    <dgm:pt modelId="{69CBC2B0-AD05-43F5-9776-FAB10C6A6CBA}">
      <dgm:prSet phldrT="[Text]" custT="1"/>
      <dgm:spPr/>
      <dgm:t>
        <a:bodyPr/>
        <a:lstStyle/>
        <a:p>
          <a:r>
            <a:rPr lang="en-US" sz="1700" dirty="0" smtClean="0"/>
            <a:t>Sidewalk furniture</a:t>
          </a:r>
          <a:endParaRPr lang="en-US" sz="1700" dirty="0"/>
        </a:p>
      </dgm:t>
    </dgm:pt>
    <dgm:pt modelId="{80C99368-3730-41FA-9A67-4E68B3070B49}" type="parTrans" cxnId="{7E7F42A0-048C-4939-90A8-E1B0CEB5F895}">
      <dgm:prSet/>
      <dgm:spPr/>
      <dgm:t>
        <a:bodyPr/>
        <a:lstStyle/>
        <a:p>
          <a:endParaRPr lang="en-US" sz="1700"/>
        </a:p>
      </dgm:t>
    </dgm:pt>
    <dgm:pt modelId="{D0F4EB0B-52EC-44EE-8489-1C821DB8DA53}" type="sibTrans" cxnId="{7E7F42A0-048C-4939-90A8-E1B0CEB5F895}">
      <dgm:prSet/>
      <dgm:spPr/>
      <dgm:t>
        <a:bodyPr/>
        <a:lstStyle/>
        <a:p>
          <a:endParaRPr lang="en-US" sz="1700"/>
        </a:p>
      </dgm:t>
    </dgm:pt>
    <dgm:pt modelId="{5D33D0B3-FCC8-4043-8FFA-E2E6400A12BE}">
      <dgm:prSet phldrT="[Text]" custT="1"/>
      <dgm:spPr/>
      <dgm:t>
        <a:bodyPr/>
        <a:lstStyle/>
        <a:p>
          <a:r>
            <a:rPr lang="en-US" sz="1800" b="1" dirty="0" smtClean="0"/>
            <a:t>Pedestrian crossings</a:t>
          </a:r>
          <a:endParaRPr lang="en-US" sz="1800" b="1" dirty="0"/>
        </a:p>
      </dgm:t>
    </dgm:pt>
    <dgm:pt modelId="{3DBFA1F3-747F-432A-9597-369D39C04BCF}" type="parTrans" cxnId="{3619BB93-573D-4DA0-87B8-FC7158ED9D0B}">
      <dgm:prSet/>
      <dgm:spPr/>
      <dgm:t>
        <a:bodyPr/>
        <a:lstStyle/>
        <a:p>
          <a:endParaRPr lang="en-US" sz="1700"/>
        </a:p>
      </dgm:t>
    </dgm:pt>
    <dgm:pt modelId="{85700397-D64F-4B54-BC56-2AF755BD5290}" type="sibTrans" cxnId="{3619BB93-573D-4DA0-87B8-FC7158ED9D0B}">
      <dgm:prSet/>
      <dgm:spPr/>
      <dgm:t>
        <a:bodyPr/>
        <a:lstStyle/>
        <a:p>
          <a:endParaRPr lang="en-US" sz="1700"/>
        </a:p>
      </dgm:t>
    </dgm:pt>
    <dgm:pt modelId="{F59D7A9B-6348-48EE-99BE-51413395FA15}">
      <dgm:prSet phldrT="[Text]" custT="1"/>
      <dgm:spPr/>
      <dgm:t>
        <a:bodyPr/>
        <a:lstStyle/>
        <a:p>
          <a:r>
            <a:rPr lang="en-US" sz="1700" dirty="0" smtClean="0"/>
            <a:t>Crosswalks</a:t>
          </a:r>
          <a:endParaRPr lang="en-US" sz="1700" dirty="0"/>
        </a:p>
      </dgm:t>
    </dgm:pt>
    <dgm:pt modelId="{A701F65F-63E4-4075-96E6-82C461777B4A}" type="parTrans" cxnId="{5ABD2F94-D7F8-4170-906A-3600471E6D89}">
      <dgm:prSet/>
      <dgm:spPr/>
      <dgm:t>
        <a:bodyPr/>
        <a:lstStyle/>
        <a:p>
          <a:endParaRPr lang="en-US" sz="1700"/>
        </a:p>
      </dgm:t>
    </dgm:pt>
    <dgm:pt modelId="{CFA59FC0-24AD-4963-B99D-E3DCAB7F546A}" type="sibTrans" cxnId="{5ABD2F94-D7F8-4170-906A-3600471E6D89}">
      <dgm:prSet/>
      <dgm:spPr/>
      <dgm:t>
        <a:bodyPr/>
        <a:lstStyle/>
        <a:p>
          <a:endParaRPr lang="en-US" sz="1700"/>
        </a:p>
      </dgm:t>
    </dgm:pt>
    <dgm:pt modelId="{447FCAD2-BD92-482D-87FE-8E81815A3D2F}">
      <dgm:prSet phldrT="[Text]" custT="1"/>
      <dgm:spPr/>
      <dgm:t>
        <a:bodyPr/>
        <a:lstStyle/>
        <a:p>
          <a:r>
            <a:rPr lang="en-US" sz="1700" dirty="0" smtClean="0"/>
            <a:t>Pavement striping</a:t>
          </a:r>
          <a:endParaRPr lang="en-US" sz="1700" dirty="0"/>
        </a:p>
      </dgm:t>
    </dgm:pt>
    <dgm:pt modelId="{7055CA3E-1446-4F5E-90CF-17A28244D5FB}" type="parTrans" cxnId="{686E328A-99E9-4948-BDF8-7FC13144B04E}">
      <dgm:prSet/>
      <dgm:spPr/>
      <dgm:t>
        <a:bodyPr/>
        <a:lstStyle/>
        <a:p>
          <a:endParaRPr lang="en-US" sz="1700"/>
        </a:p>
      </dgm:t>
    </dgm:pt>
    <dgm:pt modelId="{9C462347-199F-4C65-AFF9-315321E376C4}" type="sibTrans" cxnId="{686E328A-99E9-4948-BDF8-7FC13144B04E}">
      <dgm:prSet/>
      <dgm:spPr/>
      <dgm:t>
        <a:bodyPr/>
        <a:lstStyle/>
        <a:p>
          <a:endParaRPr lang="en-US" sz="1700"/>
        </a:p>
      </dgm:t>
    </dgm:pt>
    <dgm:pt modelId="{901B8E7C-1E86-4766-93EB-CDC4E40DCF85}">
      <dgm:prSet phldrT="[Text]" custT="1"/>
      <dgm:spPr/>
      <dgm:t>
        <a:bodyPr/>
        <a:lstStyle/>
        <a:p>
          <a:r>
            <a:rPr lang="en-US" sz="1800" b="1" dirty="0" smtClean="0"/>
            <a:t>Public surroundings</a:t>
          </a:r>
          <a:endParaRPr lang="en-US" sz="1800" b="1" dirty="0"/>
        </a:p>
      </dgm:t>
    </dgm:pt>
    <dgm:pt modelId="{572B1651-D165-4F83-A6E8-880CBE7AA173}" type="parTrans" cxnId="{2BDDB865-8AF7-4287-B80B-1317033328C7}">
      <dgm:prSet/>
      <dgm:spPr/>
      <dgm:t>
        <a:bodyPr/>
        <a:lstStyle/>
        <a:p>
          <a:endParaRPr lang="en-US" sz="1700"/>
        </a:p>
      </dgm:t>
    </dgm:pt>
    <dgm:pt modelId="{2C9D784C-EA06-4AB6-A2B3-A81E6FD701D0}" type="sibTrans" cxnId="{2BDDB865-8AF7-4287-B80B-1317033328C7}">
      <dgm:prSet/>
      <dgm:spPr/>
      <dgm:t>
        <a:bodyPr/>
        <a:lstStyle/>
        <a:p>
          <a:endParaRPr lang="en-US" sz="1700"/>
        </a:p>
      </dgm:t>
    </dgm:pt>
    <dgm:pt modelId="{E1409956-C587-450A-8429-9908A741709A}">
      <dgm:prSet phldrT="[Text]" custT="1"/>
      <dgm:spPr/>
      <dgm:t>
        <a:bodyPr/>
        <a:lstStyle/>
        <a:p>
          <a:r>
            <a:rPr lang="en-US" sz="1700" dirty="0" smtClean="0"/>
            <a:t>Active storefronts</a:t>
          </a:r>
          <a:endParaRPr lang="en-US" sz="1700" dirty="0"/>
        </a:p>
      </dgm:t>
    </dgm:pt>
    <dgm:pt modelId="{A28F3D4A-D729-49A3-B6FA-2227E66D2F68}" type="parTrans" cxnId="{BE4770DD-72A1-4C67-B23D-FA0E6A5B82EB}">
      <dgm:prSet/>
      <dgm:spPr/>
      <dgm:t>
        <a:bodyPr/>
        <a:lstStyle/>
        <a:p>
          <a:endParaRPr lang="en-US" sz="1700"/>
        </a:p>
      </dgm:t>
    </dgm:pt>
    <dgm:pt modelId="{62B432D3-AF02-4FE8-B68D-B94F7B7152D3}" type="sibTrans" cxnId="{BE4770DD-72A1-4C67-B23D-FA0E6A5B82EB}">
      <dgm:prSet/>
      <dgm:spPr/>
      <dgm:t>
        <a:bodyPr/>
        <a:lstStyle/>
        <a:p>
          <a:endParaRPr lang="en-US" sz="1700"/>
        </a:p>
      </dgm:t>
    </dgm:pt>
    <dgm:pt modelId="{46EF1BB0-4996-4819-BADC-3E628E66F164}">
      <dgm:prSet phldrT="[Text]" custT="1"/>
      <dgm:spPr/>
      <dgm:t>
        <a:bodyPr/>
        <a:lstStyle/>
        <a:p>
          <a:r>
            <a:rPr lang="en-US" sz="1700" dirty="0" smtClean="0"/>
            <a:t>Active doors and windows</a:t>
          </a:r>
          <a:endParaRPr lang="en-US" sz="1700" dirty="0"/>
        </a:p>
      </dgm:t>
    </dgm:pt>
    <dgm:pt modelId="{D1490272-DC78-4970-994A-491C6DF15FCE}" type="parTrans" cxnId="{62622393-F808-4964-A6E0-55670C226029}">
      <dgm:prSet/>
      <dgm:spPr/>
      <dgm:t>
        <a:bodyPr/>
        <a:lstStyle/>
        <a:p>
          <a:endParaRPr lang="en-US" sz="1700"/>
        </a:p>
      </dgm:t>
    </dgm:pt>
    <dgm:pt modelId="{70BD7F42-4580-4FE8-851C-2F3CBD57F989}" type="sibTrans" cxnId="{62622393-F808-4964-A6E0-55670C226029}">
      <dgm:prSet/>
      <dgm:spPr/>
      <dgm:t>
        <a:bodyPr/>
        <a:lstStyle/>
        <a:p>
          <a:endParaRPr lang="en-US" sz="1700"/>
        </a:p>
      </dgm:t>
    </dgm:pt>
    <dgm:pt modelId="{1C83A8DD-2302-489D-8AF2-7446D49335EC}">
      <dgm:prSet phldrT="[Text]" custT="1"/>
      <dgm:spPr/>
      <dgm:t>
        <a:bodyPr/>
        <a:lstStyle/>
        <a:p>
          <a:r>
            <a:rPr lang="en-US" sz="1700" dirty="0" smtClean="0"/>
            <a:t>Driveway</a:t>
          </a:r>
          <a:endParaRPr lang="en-US" sz="1700" dirty="0"/>
        </a:p>
      </dgm:t>
    </dgm:pt>
    <dgm:pt modelId="{2E3EE964-29CE-4174-8C08-FD082B9ED81F}" type="parTrans" cxnId="{24499737-36E4-4D42-BB86-AB9B1644C3B6}">
      <dgm:prSet/>
      <dgm:spPr/>
      <dgm:t>
        <a:bodyPr/>
        <a:lstStyle/>
        <a:p>
          <a:endParaRPr lang="en-US" sz="1700"/>
        </a:p>
      </dgm:t>
    </dgm:pt>
    <dgm:pt modelId="{830857A8-531D-4B68-9F63-4E51C1497D7B}" type="sibTrans" cxnId="{24499737-36E4-4D42-BB86-AB9B1644C3B6}">
      <dgm:prSet/>
      <dgm:spPr/>
      <dgm:t>
        <a:bodyPr/>
        <a:lstStyle/>
        <a:p>
          <a:endParaRPr lang="en-US" sz="1700"/>
        </a:p>
      </dgm:t>
    </dgm:pt>
    <dgm:pt modelId="{44FF984A-A2CC-4581-83D7-44BED0E5D26E}">
      <dgm:prSet phldrT="[Text]" custT="1"/>
      <dgm:spPr/>
      <dgm:t>
        <a:bodyPr/>
        <a:lstStyle/>
        <a:p>
          <a:r>
            <a:rPr lang="en-US" sz="1700" dirty="0" smtClean="0"/>
            <a:t>Ramps</a:t>
          </a:r>
          <a:endParaRPr lang="en-US" sz="1700" dirty="0"/>
        </a:p>
      </dgm:t>
    </dgm:pt>
    <dgm:pt modelId="{2E70E1D3-27EB-4A20-B0B8-966708AC8851}" type="parTrans" cxnId="{2C30A961-141A-4755-80C9-A5EF2EF8BFE5}">
      <dgm:prSet/>
      <dgm:spPr/>
      <dgm:t>
        <a:bodyPr/>
        <a:lstStyle/>
        <a:p>
          <a:endParaRPr lang="en-US" sz="1700"/>
        </a:p>
      </dgm:t>
    </dgm:pt>
    <dgm:pt modelId="{EE744A1E-CE39-4AE2-94ED-A9744844676A}" type="sibTrans" cxnId="{2C30A961-141A-4755-80C9-A5EF2EF8BFE5}">
      <dgm:prSet/>
      <dgm:spPr/>
      <dgm:t>
        <a:bodyPr/>
        <a:lstStyle/>
        <a:p>
          <a:endParaRPr lang="en-US" sz="1700"/>
        </a:p>
      </dgm:t>
    </dgm:pt>
    <dgm:pt modelId="{F41B4FA4-24C9-499A-A474-AE1B2CCCD65D}">
      <dgm:prSet phldrT="[Text]" custT="1"/>
      <dgm:spPr/>
      <dgm:t>
        <a:bodyPr/>
        <a:lstStyle/>
        <a:p>
          <a:r>
            <a:rPr lang="en-US" sz="1700" dirty="0" smtClean="0"/>
            <a:t>Landscape</a:t>
          </a:r>
          <a:endParaRPr lang="en-US" sz="1700" dirty="0"/>
        </a:p>
      </dgm:t>
    </dgm:pt>
    <dgm:pt modelId="{ED374822-214D-4F72-B644-475BBEC13B8F}" type="parTrans" cxnId="{393F18A2-763C-4BCF-B145-E0E96AFC3FD3}">
      <dgm:prSet/>
      <dgm:spPr/>
      <dgm:t>
        <a:bodyPr/>
        <a:lstStyle/>
        <a:p>
          <a:endParaRPr lang="en-US" sz="1700"/>
        </a:p>
      </dgm:t>
    </dgm:pt>
    <dgm:pt modelId="{B7FB2758-14E0-4635-8E99-17E5DD2CE14A}" type="sibTrans" cxnId="{393F18A2-763C-4BCF-B145-E0E96AFC3FD3}">
      <dgm:prSet/>
      <dgm:spPr/>
      <dgm:t>
        <a:bodyPr/>
        <a:lstStyle/>
        <a:p>
          <a:endParaRPr lang="en-US" sz="1700"/>
        </a:p>
      </dgm:t>
    </dgm:pt>
    <dgm:pt modelId="{EDB36C77-90C3-49D3-BA35-169F9D9535EC}">
      <dgm:prSet phldrT="[Text]" custT="1"/>
      <dgm:spPr/>
      <dgm:t>
        <a:bodyPr/>
        <a:lstStyle/>
        <a:p>
          <a:r>
            <a:rPr lang="en-US" sz="1700" dirty="0" smtClean="0"/>
            <a:t>Sidewalk lighting</a:t>
          </a:r>
          <a:endParaRPr lang="en-US" sz="1700" dirty="0"/>
        </a:p>
      </dgm:t>
    </dgm:pt>
    <dgm:pt modelId="{595BA6AA-C0AB-44DB-877A-8C09DD07BD28}" type="parTrans" cxnId="{C628651E-8A1C-4EB8-A724-0A849E07B840}">
      <dgm:prSet/>
      <dgm:spPr/>
      <dgm:t>
        <a:bodyPr/>
        <a:lstStyle/>
        <a:p>
          <a:endParaRPr lang="en-US" sz="1700"/>
        </a:p>
      </dgm:t>
    </dgm:pt>
    <dgm:pt modelId="{F9F960A6-8314-4921-BE31-25BC82C45716}" type="sibTrans" cxnId="{C628651E-8A1C-4EB8-A724-0A849E07B840}">
      <dgm:prSet/>
      <dgm:spPr/>
      <dgm:t>
        <a:bodyPr/>
        <a:lstStyle/>
        <a:p>
          <a:endParaRPr lang="en-US" sz="1700"/>
        </a:p>
      </dgm:t>
    </dgm:pt>
    <dgm:pt modelId="{A0971CE3-F763-459A-9255-554B5DD6C9F6}">
      <dgm:prSet phldrT="[Text]" custT="1"/>
      <dgm:spPr/>
      <dgm:t>
        <a:bodyPr/>
        <a:lstStyle/>
        <a:p>
          <a:r>
            <a:rPr lang="en-US" sz="1700" dirty="0" smtClean="0"/>
            <a:t>Bollards </a:t>
          </a:r>
          <a:endParaRPr lang="en-US" sz="1700" dirty="0"/>
        </a:p>
      </dgm:t>
    </dgm:pt>
    <dgm:pt modelId="{80E517C6-C64A-45C6-B59F-809BE743C4F1}" type="parTrans" cxnId="{716137B3-192E-4401-9CDF-E836C7C1546F}">
      <dgm:prSet/>
      <dgm:spPr/>
      <dgm:t>
        <a:bodyPr/>
        <a:lstStyle/>
        <a:p>
          <a:endParaRPr lang="en-US" sz="1700"/>
        </a:p>
      </dgm:t>
    </dgm:pt>
    <dgm:pt modelId="{F719C921-8993-4143-8147-9BDD3EDD6F90}" type="sibTrans" cxnId="{716137B3-192E-4401-9CDF-E836C7C1546F}">
      <dgm:prSet/>
      <dgm:spPr/>
      <dgm:t>
        <a:bodyPr/>
        <a:lstStyle/>
        <a:p>
          <a:endParaRPr lang="en-US" sz="1700"/>
        </a:p>
      </dgm:t>
    </dgm:pt>
    <dgm:pt modelId="{2D564C8D-80B7-4A5C-B792-A4DB8C2BC678}">
      <dgm:prSet phldrT="[Text]" custT="1"/>
      <dgm:spPr/>
      <dgm:t>
        <a:bodyPr/>
        <a:lstStyle/>
        <a:p>
          <a:r>
            <a:rPr lang="en-US" sz="1700" dirty="0" smtClean="0"/>
            <a:t>Crossing signage</a:t>
          </a:r>
          <a:endParaRPr lang="en-US" sz="1700" dirty="0"/>
        </a:p>
      </dgm:t>
    </dgm:pt>
    <dgm:pt modelId="{0773945B-B6C7-4143-9862-523999B10510}" type="parTrans" cxnId="{00556BE3-60B6-4BCA-8958-A37825230DE7}">
      <dgm:prSet/>
      <dgm:spPr/>
      <dgm:t>
        <a:bodyPr/>
        <a:lstStyle/>
        <a:p>
          <a:endParaRPr lang="en-US" sz="1700"/>
        </a:p>
      </dgm:t>
    </dgm:pt>
    <dgm:pt modelId="{6E254067-9459-4594-A374-5B2E07B33635}" type="sibTrans" cxnId="{00556BE3-60B6-4BCA-8958-A37825230DE7}">
      <dgm:prSet/>
      <dgm:spPr/>
      <dgm:t>
        <a:bodyPr/>
        <a:lstStyle/>
        <a:p>
          <a:endParaRPr lang="en-US" sz="1700"/>
        </a:p>
      </dgm:t>
    </dgm:pt>
    <dgm:pt modelId="{A5491640-0262-41FB-ABD3-B9462F413AC5}">
      <dgm:prSet phldrT="[Text]" custT="1"/>
      <dgm:spPr/>
      <dgm:t>
        <a:bodyPr/>
        <a:lstStyle/>
        <a:p>
          <a:r>
            <a:rPr lang="en-US" sz="1700" dirty="0" smtClean="0"/>
            <a:t>Curb extensions</a:t>
          </a:r>
          <a:endParaRPr lang="en-US" sz="1700" dirty="0"/>
        </a:p>
      </dgm:t>
    </dgm:pt>
    <dgm:pt modelId="{25CA1FF0-0D16-4010-8F7D-7CC4A54652A6}" type="parTrans" cxnId="{CDF21D4F-8710-419F-9ACC-9725B0C5671A}">
      <dgm:prSet/>
      <dgm:spPr/>
      <dgm:t>
        <a:bodyPr/>
        <a:lstStyle/>
        <a:p>
          <a:endParaRPr lang="en-US" sz="1700"/>
        </a:p>
      </dgm:t>
    </dgm:pt>
    <dgm:pt modelId="{55A2AA36-6DE1-42DB-A676-D308EFED95F6}" type="sibTrans" cxnId="{CDF21D4F-8710-419F-9ACC-9725B0C5671A}">
      <dgm:prSet/>
      <dgm:spPr/>
      <dgm:t>
        <a:bodyPr/>
        <a:lstStyle/>
        <a:p>
          <a:endParaRPr lang="en-US" sz="1700"/>
        </a:p>
      </dgm:t>
    </dgm:pt>
    <dgm:pt modelId="{FD4FF8FD-DC07-4AC6-9AB2-31B6861B6CD4}">
      <dgm:prSet phldrT="[Text]" custT="1"/>
      <dgm:spPr/>
      <dgm:t>
        <a:bodyPr/>
        <a:lstStyle/>
        <a:p>
          <a:r>
            <a:rPr lang="en-US" sz="1700" dirty="0" smtClean="0"/>
            <a:t>Refugee islands or medians</a:t>
          </a:r>
          <a:endParaRPr lang="en-US" sz="1700" dirty="0"/>
        </a:p>
      </dgm:t>
    </dgm:pt>
    <dgm:pt modelId="{9472E9FF-E0C5-4765-91FF-ABDE08A72B66}" type="parTrans" cxnId="{1FF3CBCB-A94C-4375-B152-250AF656E399}">
      <dgm:prSet/>
      <dgm:spPr/>
      <dgm:t>
        <a:bodyPr/>
        <a:lstStyle/>
        <a:p>
          <a:endParaRPr lang="en-US" sz="1700"/>
        </a:p>
      </dgm:t>
    </dgm:pt>
    <dgm:pt modelId="{1B8FCB64-4D7D-4180-A3DA-30746AA90418}" type="sibTrans" cxnId="{1FF3CBCB-A94C-4375-B152-250AF656E399}">
      <dgm:prSet/>
      <dgm:spPr/>
      <dgm:t>
        <a:bodyPr/>
        <a:lstStyle/>
        <a:p>
          <a:endParaRPr lang="en-US" sz="1700"/>
        </a:p>
      </dgm:t>
    </dgm:pt>
    <dgm:pt modelId="{48F485BF-7E9B-4FCE-8D0F-CF9FB6151F6C}">
      <dgm:prSet phldrT="[Text]" custT="1"/>
      <dgm:spPr/>
      <dgm:t>
        <a:bodyPr/>
        <a:lstStyle/>
        <a:p>
          <a:r>
            <a:rPr lang="en-US" sz="1700" dirty="0" smtClean="0"/>
            <a:t>Outdoor seating</a:t>
          </a:r>
          <a:endParaRPr lang="en-US" sz="1700" dirty="0"/>
        </a:p>
      </dgm:t>
    </dgm:pt>
    <dgm:pt modelId="{955C9B3B-4592-4FB5-A43D-0C50F967F34D}" type="parTrans" cxnId="{F7C5F511-D652-404D-9157-D6F60114F9BB}">
      <dgm:prSet/>
      <dgm:spPr/>
      <dgm:t>
        <a:bodyPr/>
        <a:lstStyle/>
        <a:p>
          <a:endParaRPr lang="en-US" sz="1700"/>
        </a:p>
      </dgm:t>
    </dgm:pt>
    <dgm:pt modelId="{716D9A73-7EFE-4873-8FFF-71F7070B51E4}" type="sibTrans" cxnId="{F7C5F511-D652-404D-9157-D6F60114F9BB}">
      <dgm:prSet/>
      <dgm:spPr/>
      <dgm:t>
        <a:bodyPr/>
        <a:lstStyle/>
        <a:p>
          <a:endParaRPr lang="en-US" sz="1700"/>
        </a:p>
      </dgm:t>
    </dgm:pt>
    <dgm:pt modelId="{7EFA359C-2B94-4C74-B19D-F3DE6D3BCF87}">
      <dgm:prSet phldrT="[Text]" custT="1"/>
      <dgm:spPr/>
      <dgm:t>
        <a:bodyPr/>
        <a:lstStyle/>
        <a:p>
          <a:endParaRPr lang="en-US" sz="1700" dirty="0"/>
        </a:p>
      </dgm:t>
    </dgm:pt>
    <dgm:pt modelId="{CF786DC8-D5FF-44F2-A934-E4C490AF9585}" type="parTrans" cxnId="{F22296A3-1BB1-44A0-A2C1-536F8277730C}">
      <dgm:prSet/>
      <dgm:spPr/>
      <dgm:t>
        <a:bodyPr/>
        <a:lstStyle/>
        <a:p>
          <a:endParaRPr lang="en-US" sz="1700"/>
        </a:p>
      </dgm:t>
    </dgm:pt>
    <dgm:pt modelId="{F0F97B40-0438-4FCC-8EE4-22DC70B92038}" type="sibTrans" cxnId="{F22296A3-1BB1-44A0-A2C1-536F8277730C}">
      <dgm:prSet/>
      <dgm:spPr/>
      <dgm:t>
        <a:bodyPr/>
        <a:lstStyle/>
        <a:p>
          <a:endParaRPr lang="en-US" sz="1700"/>
        </a:p>
      </dgm:t>
    </dgm:pt>
    <dgm:pt modelId="{5446B9FC-568E-46A3-9611-770252D944BD}">
      <dgm:prSet phldrT="[Text]" custT="1"/>
      <dgm:spPr/>
      <dgm:t>
        <a:bodyPr/>
        <a:lstStyle/>
        <a:p>
          <a:r>
            <a:rPr lang="en-US" sz="1700" dirty="0" smtClean="0"/>
            <a:t>Shared parking space</a:t>
          </a:r>
          <a:endParaRPr lang="en-US" sz="1700" dirty="0"/>
        </a:p>
      </dgm:t>
    </dgm:pt>
    <dgm:pt modelId="{CFA0D0AD-32C0-4D68-B517-AADA74D2FFCB}" type="parTrans" cxnId="{FEDE464E-5CF7-4020-B0B7-29B119FE90F4}">
      <dgm:prSet/>
      <dgm:spPr/>
      <dgm:t>
        <a:bodyPr/>
        <a:lstStyle/>
        <a:p>
          <a:endParaRPr lang="en-US" sz="1700"/>
        </a:p>
      </dgm:t>
    </dgm:pt>
    <dgm:pt modelId="{B468DB98-84AB-4910-96C8-51B9D98927D2}" type="sibTrans" cxnId="{FEDE464E-5CF7-4020-B0B7-29B119FE90F4}">
      <dgm:prSet/>
      <dgm:spPr/>
      <dgm:t>
        <a:bodyPr/>
        <a:lstStyle/>
        <a:p>
          <a:endParaRPr lang="en-US" sz="1700"/>
        </a:p>
      </dgm:t>
    </dgm:pt>
    <dgm:pt modelId="{470EBA68-DAC4-4E2A-AD38-5958FA505152}">
      <dgm:prSet phldrT="[Text]" custT="1"/>
      <dgm:spPr/>
      <dgm:t>
        <a:bodyPr/>
        <a:lstStyle/>
        <a:p>
          <a:r>
            <a:rPr lang="en-US" sz="1700" dirty="0" smtClean="0"/>
            <a:t>On-street parking spaces</a:t>
          </a:r>
          <a:endParaRPr lang="en-US" sz="1700" dirty="0"/>
        </a:p>
      </dgm:t>
    </dgm:pt>
    <dgm:pt modelId="{67CE4128-7C4E-4AD6-8E55-A14272656CD6}" type="parTrans" cxnId="{0BF6E935-D73A-4C9A-BA34-4668E240E4F5}">
      <dgm:prSet/>
      <dgm:spPr/>
      <dgm:t>
        <a:bodyPr/>
        <a:lstStyle/>
        <a:p>
          <a:endParaRPr lang="en-US" sz="1700"/>
        </a:p>
      </dgm:t>
    </dgm:pt>
    <dgm:pt modelId="{8D5E68DD-E3FE-4634-BE2A-25B1DF9E0B2E}" type="sibTrans" cxnId="{0BF6E935-D73A-4C9A-BA34-4668E240E4F5}">
      <dgm:prSet/>
      <dgm:spPr/>
      <dgm:t>
        <a:bodyPr/>
        <a:lstStyle/>
        <a:p>
          <a:endParaRPr lang="en-US" sz="1700"/>
        </a:p>
      </dgm:t>
    </dgm:pt>
    <dgm:pt modelId="{4470AF09-4E53-4196-BF47-CC2CF5F87465}">
      <dgm:prSet phldrT="[Text]" custT="1"/>
      <dgm:spPr/>
      <dgm:t>
        <a:bodyPr/>
        <a:lstStyle/>
        <a:p>
          <a:r>
            <a:rPr lang="en-US" sz="1700" dirty="0" smtClean="0"/>
            <a:t>Public spaces(gardens-parks)</a:t>
          </a:r>
          <a:endParaRPr lang="en-US" sz="1700" dirty="0"/>
        </a:p>
      </dgm:t>
    </dgm:pt>
    <dgm:pt modelId="{1FBD8E76-38E2-4B85-85B4-5C66A5EB5D1F}" type="parTrans" cxnId="{7A890D92-60EF-4096-89B6-64E7BC0E4FBF}">
      <dgm:prSet/>
      <dgm:spPr/>
      <dgm:t>
        <a:bodyPr/>
        <a:lstStyle/>
        <a:p>
          <a:endParaRPr lang="en-US" sz="1700"/>
        </a:p>
      </dgm:t>
    </dgm:pt>
    <dgm:pt modelId="{506EAB8D-7E33-43FF-A2AC-370B8F09D67B}" type="sibTrans" cxnId="{7A890D92-60EF-4096-89B6-64E7BC0E4FBF}">
      <dgm:prSet/>
      <dgm:spPr/>
      <dgm:t>
        <a:bodyPr/>
        <a:lstStyle/>
        <a:p>
          <a:endParaRPr lang="en-US" sz="1700"/>
        </a:p>
      </dgm:t>
    </dgm:pt>
    <dgm:pt modelId="{70D9043E-5240-4496-B558-7CECD4AD729E}" type="pres">
      <dgm:prSet presAssocID="{F268C67B-D3CE-46E1-96C8-F3D6D553BC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59B26E-7A4B-443D-BA76-E46B69BC8E8C}" type="pres">
      <dgm:prSet presAssocID="{AE04E764-B384-4AD1-B7C7-80AE1537452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8964B-D183-42A5-BACA-27D52C35598B}" type="pres">
      <dgm:prSet presAssocID="{88B5A4FF-0A4C-4E70-A5C9-6D992FE2A629}" presName="sibTrans" presStyleCnt="0"/>
      <dgm:spPr/>
      <dgm:t>
        <a:bodyPr/>
        <a:lstStyle/>
        <a:p>
          <a:endParaRPr lang="en-US"/>
        </a:p>
      </dgm:t>
    </dgm:pt>
    <dgm:pt modelId="{E08AD44D-189B-4628-8A87-00177C33A39F}" type="pres">
      <dgm:prSet presAssocID="{5D33D0B3-FCC8-4043-8FFA-E2E6400A12B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C98E9-634E-45A8-80A7-A602AB836712}" type="pres">
      <dgm:prSet presAssocID="{85700397-D64F-4B54-BC56-2AF755BD5290}" presName="sibTrans" presStyleCnt="0"/>
      <dgm:spPr/>
      <dgm:t>
        <a:bodyPr/>
        <a:lstStyle/>
        <a:p>
          <a:endParaRPr lang="en-US"/>
        </a:p>
      </dgm:t>
    </dgm:pt>
    <dgm:pt modelId="{C1AC0922-A3B8-4EAF-B971-1CF3159A0FF6}" type="pres">
      <dgm:prSet presAssocID="{901B8E7C-1E86-4766-93EB-CDC4E40DCF8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BBEB5B-4BA1-47BD-8E62-01B91F61EFE2}" type="presOf" srcId="{48F485BF-7E9B-4FCE-8D0F-CF9FB6151F6C}" destId="{C1AC0922-A3B8-4EAF-B971-1CF3159A0FF6}" srcOrd="0" destOrd="3" presId="urn:microsoft.com/office/officeart/2005/8/layout/hList6"/>
    <dgm:cxn modelId="{C628651E-8A1C-4EB8-A724-0A849E07B840}" srcId="{AE04E764-B384-4AD1-B7C7-80AE1537452D}" destId="{EDB36C77-90C3-49D3-BA35-169F9D9535EC}" srcOrd="4" destOrd="0" parTransId="{595BA6AA-C0AB-44DB-877A-8C09DD07BD28}" sibTransId="{F9F960A6-8314-4921-BE31-25BC82C45716}"/>
    <dgm:cxn modelId="{87D8D574-FC4F-4D3C-AD0A-209461092FB5}" type="presOf" srcId="{901B8E7C-1E86-4766-93EB-CDC4E40DCF85}" destId="{C1AC0922-A3B8-4EAF-B971-1CF3159A0FF6}" srcOrd="0" destOrd="0" presId="urn:microsoft.com/office/officeart/2005/8/layout/hList6"/>
    <dgm:cxn modelId="{393F18A2-763C-4BCF-B145-E0E96AFC3FD3}" srcId="{AE04E764-B384-4AD1-B7C7-80AE1537452D}" destId="{F41B4FA4-24C9-499A-A474-AE1B2CCCD65D}" srcOrd="3" destOrd="0" parTransId="{ED374822-214D-4F72-B644-475BBEC13B8F}" sibTransId="{B7FB2758-14E0-4635-8E99-17E5DD2CE14A}"/>
    <dgm:cxn modelId="{5ABD2F94-D7F8-4170-906A-3600471E6D89}" srcId="{5D33D0B3-FCC8-4043-8FFA-E2E6400A12BE}" destId="{F59D7A9B-6348-48EE-99BE-51413395FA15}" srcOrd="0" destOrd="0" parTransId="{A701F65F-63E4-4075-96E6-82C461777B4A}" sibTransId="{CFA59FC0-24AD-4963-B99D-E3DCAB7F546A}"/>
    <dgm:cxn modelId="{6FAB16CB-F892-4F96-A137-09F80E18EC17}" type="presOf" srcId="{1C83A8DD-2302-489D-8AF2-7446D49335EC}" destId="{2459B26E-7A4B-443D-BA76-E46B69BC8E8C}" srcOrd="0" destOrd="2" presId="urn:microsoft.com/office/officeart/2005/8/layout/hList6"/>
    <dgm:cxn modelId="{39395530-CD96-434B-8B72-AA752D0B8EA2}" type="presOf" srcId="{5D33D0B3-FCC8-4043-8FFA-E2E6400A12BE}" destId="{E08AD44D-189B-4628-8A87-00177C33A39F}" srcOrd="0" destOrd="0" presId="urn:microsoft.com/office/officeart/2005/8/layout/hList6"/>
    <dgm:cxn modelId="{383DF8BA-D06D-4CAC-943B-8C752FF6C051}" type="presOf" srcId="{46EF1BB0-4996-4819-BADC-3E628E66F164}" destId="{C1AC0922-A3B8-4EAF-B971-1CF3159A0FF6}" srcOrd="0" destOrd="2" presId="urn:microsoft.com/office/officeart/2005/8/layout/hList6"/>
    <dgm:cxn modelId="{BE4770DD-72A1-4C67-B23D-FA0E6A5B82EB}" srcId="{901B8E7C-1E86-4766-93EB-CDC4E40DCF85}" destId="{E1409956-C587-450A-8429-9908A741709A}" srcOrd="0" destOrd="0" parTransId="{A28F3D4A-D729-49A3-B6FA-2227E66D2F68}" sibTransId="{62B432D3-AF02-4FE8-B68D-B94F7B7152D3}"/>
    <dgm:cxn modelId="{AE54CF07-C140-45C1-BCDF-514757958540}" type="presOf" srcId="{F268C67B-D3CE-46E1-96C8-F3D6D553BCAA}" destId="{70D9043E-5240-4496-B558-7CECD4AD729E}" srcOrd="0" destOrd="0" presId="urn:microsoft.com/office/officeart/2005/8/layout/hList6"/>
    <dgm:cxn modelId="{0BF6E935-D73A-4C9A-BA34-4668E240E4F5}" srcId="{901B8E7C-1E86-4766-93EB-CDC4E40DCF85}" destId="{470EBA68-DAC4-4E2A-AD38-5958FA505152}" srcOrd="4" destOrd="0" parTransId="{67CE4128-7C4E-4AD6-8E55-A14272656CD6}" sibTransId="{8D5E68DD-E3FE-4634-BE2A-25B1DF9E0B2E}"/>
    <dgm:cxn modelId="{716137B3-192E-4401-9CDF-E836C7C1546F}" srcId="{AE04E764-B384-4AD1-B7C7-80AE1537452D}" destId="{A0971CE3-F763-459A-9255-554B5DD6C9F6}" srcOrd="5" destOrd="0" parTransId="{80E517C6-C64A-45C6-B59F-809BE743C4F1}" sibTransId="{F719C921-8993-4143-8147-9BDD3EDD6F90}"/>
    <dgm:cxn modelId="{0FF19BD0-0FB3-4C16-8953-3463E98C148C}" type="presOf" srcId="{F59D7A9B-6348-48EE-99BE-51413395FA15}" destId="{E08AD44D-189B-4628-8A87-00177C33A39F}" srcOrd="0" destOrd="1" presId="urn:microsoft.com/office/officeart/2005/8/layout/hList6"/>
    <dgm:cxn modelId="{B0F89844-33F7-476B-AE3B-355899BCB394}" type="presOf" srcId="{EDB36C77-90C3-49D3-BA35-169F9D9535EC}" destId="{2459B26E-7A4B-443D-BA76-E46B69BC8E8C}" srcOrd="0" destOrd="5" presId="urn:microsoft.com/office/officeart/2005/8/layout/hList6"/>
    <dgm:cxn modelId="{F22296A3-1BB1-44A0-A2C1-536F8277730C}" srcId="{901B8E7C-1E86-4766-93EB-CDC4E40DCF85}" destId="{7EFA359C-2B94-4C74-B19D-F3DE6D3BCF87}" srcOrd="6" destOrd="0" parTransId="{CF786DC8-D5FF-44F2-A934-E4C490AF9585}" sibTransId="{F0F97B40-0438-4FCC-8EE4-22DC70B92038}"/>
    <dgm:cxn modelId="{74DFBC58-001B-4C71-898E-112F4D4E07EB}" type="presOf" srcId="{5446B9FC-568E-46A3-9611-770252D944BD}" destId="{C1AC0922-A3B8-4EAF-B971-1CF3159A0FF6}" srcOrd="0" destOrd="4" presId="urn:microsoft.com/office/officeart/2005/8/layout/hList6"/>
    <dgm:cxn modelId="{2BDDB865-8AF7-4287-B80B-1317033328C7}" srcId="{F268C67B-D3CE-46E1-96C8-F3D6D553BCAA}" destId="{901B8E7C-1E86-4766-93EB-CDC4E40DCF85}" srcOrd="2" destOrd="0" parTransId="{572B1651-D165-4F83-A6E8-880CBE7AA173}" sibTransId="{2C9D784C-EA06-4AB6-A2B3-A81E6FD701D0}"/>
    <dgm:cxn modelId="{EC7A8BE4-3CA9-4FC8-A11E-D245763B27CD}" type="presOf" srcId="{F41B4FA4-24C9-499A-A474-AE1B2CCCD65D}" destId="{2459B26E-7A4B-443D-BA76-E46B69BC8E8C}" srcOrd="0" destOrd="4" presId="urn:microsoft.com/office/officeart/2005/8/layout/hList6"/>
    <dgm:cxn modelId="{420017FA-2A5C-472E-9759-9A75A9280A34}" type="presOf" srcId="{A0971CE3-F763-459A-9255-554B5DD6C9F6}" destId="{2459B26E-7A4B-443D-BA76-E46B69BC8E8C}" srcOrd="0" destOrd="6" presId="urn:microsoft.com/office/officeart/2005/8/layout/hList6"/>
    <dgm:cxn modelId="{FEDE464E-5CF7-4020-B0B7-29B119FE90F4}" srcId="{901B8E7C-1E86-4766-93EB-CDC4E40DCF85}" destId="{5446B9FC-568E-46A3-9611-770252D944BD}" srcOrd="3" destOrd="0" parTransId="{CFA0D0AD-32C0-4D68-B517-AADA74D2FFCB}" sibTransId="{B468DB98-84AB-4910-96C8-51B9D98927D2}"/>
    <dgm:cxn modelId="{CDF21D4F-8710-419F-9ACC-9725B0C5671A}" srcId="{5D33D0B3-FCC8-4043-8FFA-E2E6400A12BE}" destId="{A5491640-0262-41FB-ABD3-B9462F413AC5}" srcOrd="3" destOrd="0" parTransId="{25CA1FF0-0D16-4010-8F7D-7CC4A54652A6}" sibTransId="{55A2AA36-6DE1-42DB-A676-D308EFED95F6}"/>
    <dgm:cxn modelId="{7A890D92-60EF-4096-89B6-64E7BC0E4FBF}" srcId="{901B8E7C-1E86-4766-93EB-CDC4E40DCF85}" destId="{4470AF09-4E53-4196-BF47-CC2CF5F87465}" srcOrd="5" destOrd="0" parTransId="{1FBD8E76-38E2-4B85-85B4-5C66A5EB5D1F}" sibTransId="{506EAB8D-7E33-43FF-A2AC-370B8F09D67B}"/>
    <dgm:cxn modelId="{1FF3CBCB-A94C-4375-B152-250AF656E399}" srcId="{5D33D0B3-FCC8-4043-8FFA-E2E6400A12BE}" destId="{FD4FF8FD-DC07-4AC6-9AB2-31B6861B6CD4}" srcOrd="4" destOrd="0" parTransId="{9472E9FF-E0C5-4765-91FF-ABDE08A72B66}" sibTransId="{1B8FCB64-4D7D-4180-A3DA-30746AA90418}"/>
    <dgm:cxn modelId="{C2ED4A06-A777-4A32-964A-1E5978A4C6FA}" type="presOf" srcId="{AE04E764-B384-4AD1-B7C7-80AE1537452D}" destId="{2459B26E-7A4B-443D-BA76-E46B69BC8E8C}" srcOrd="0" destOrd="0" presId="urn:microsoft.com/office/officeart/2005/8/layout/hList6"/>
    <dgm:cxn modelId="{DA5D1604-FF84-4A7E-8420-F49F7AD32B6D}" srcId="{AE04E764-B384-4AD1-B7C7-80AE1537452D}" destId="{FBDF8784-1FFA-48C7-8922-65AE6AD32B2A}" srcOrd="0" destOrd="0" parTransId="{5693F28C-5835-4B2A-9470-D1904FC959F1}" sibTransId="{4618AE8E-D803-423A-B544-12C4B3F417C3}"/>
    <dgm:cxn modelId="{04CF9F0A-3C77-4FFA-853A-5D395866D642}" type="presOf" srcId="{470EBA68-DAC4-4E2A-AD38-5958FA505152}" destId="{C1AC0922-A3B8-4EAF-B971-1CF3159A0FF6}" srcOrd="0" destOrd="5" presId="urn:microsoft.com/office/officeart/2005/8/layout/hList6"/>
    <dgm:cxn modelId="{62622393-F808-4964-A6E0-55670C226029}" srcId="{901B8E7C-1E86-4766-93EB-CDC4E40DCF85}" destId="{46EF1BB0-4996-4819-BADC-3E628E66F164}" srcOrd="1" destOrd="0" parTransId="{D1490272-DC78-4970-994A-491C6DF15FCE}" sibTransId="{70BD7F42-4580-4FE8-851C-2F3CBD57F989}"/>
    <dgm:cxn modelId="{3619BB93-573D-4DA0-87B8-FC7158ED9D0B}" srcId="{F268C67B-D3CE-46E1-96C8-F3D6D553BCAA}" destId="{5D33D0B3-FCC8-4043-8FFA-E2E6400A12BE}" srcOrd="1" destOrd="0" parTransId="{3DBFA1F3-747F-432A-9597-369D39C04BCF}" sibTransId="{85700397-D64F-4B54-BC56-2AF755BD5290}"/>
    <dgm:cxn modelId="{948DC0A7-C15D-40F9-B3A5-145CC5AA3B2B}" type="presOf" srcId="{FD4FF8FD-DC07-4AC6-9AB2-31B6861B6CD4}" destId="{E08AD44D-189B-4628-8A87-00177C33A39F}" srcOrd="0" destOrd="5" presId="urn:microsoft.com/office/officeart/2005/8/layout/hList6"/>
    <dgm:cxn modelId="{7E7F42A0-048C-4939-90A8-E1B0CEB5F895}" srcId="{AE04E764-B384-4AD1-B7C7-80AE1537452D}" destId="{69CBC2B0-AD05-43F5-9776-FAB10C6A6CBA}" srcOrd="6" destOrd="0" parTransId="{80C99368-3730-41FA-9A67-4E68B3070B49}" sibTransId="{D0F4EB0B-52EC-44EE-8489-1C821DB8DA53}"/>
    <dgm:cxn modelId="{00556BE3-60B6-4BCA-8958-A37825230DE7}" srcId="{5D33D0B3-FCC8-4043-8FFA-E2E6400A12BE}" destId="{2D564C8D-80B7-4A5C-B792-A4DB8C2BC678}" srcOrd="1" destOrd="0" parTransId="{0773945B-B6C7-4143-9862-523999B10510}" sibTransId="{6E254067-9459-4594-A374-5B2E07B33635}"/>
    <dgm:cxn modelId="{CC2356AA-BD05-4515-92D6-93C6E275E4FD}" type="presOf" srcId="{E1409956-C587-450A-8429-9908A741709A}" destId="{C1AC0922-A3B8-4EAF-B971-1CF3159A0FF6}" srcOrd="0" destOrd="1" presId="urn:microsoft.com/office/officeart/2005/8/layout/hList6"/>
    <dgm:cxn modelId="{2ED51297-5848-40DF-A1ED-32C62DBA3DAD}" type="presOf" srcId="{447FCAD2-BD92-482D-87FE-8E81815A3D2F}" destId="{E08AD44D-189B-4628-8A87-00177C33A39F}" srcOrd="0" destOrd="3" presId="urn:microsoft.com/office/officeart/2005/8/layout/hList6"/>
    <dgm:cxn modelId="{2C30A961-141A-4755-80C9-A5EF2EF8BFE5}" srcId="{AE04E764-B384-4AD1-B7C7-80AE1537452D}" destId="{44FF984A-A2CC-4581-83D7-44BED0E5D26E}" srcOrd="2" destOrd="0" parTransId="{2E70E1D3-27EB-4A20-B0B8-966708AC8851}" sibTransId="{EE744A1E-CE39-4AE2-94ED-A9744844676A}"/>
    <dgm:cxn modelId="{24499737-36E4-4D42-BB86-AB9B1644C3B6}" srcId="{AE04E764-B384-4AD1-B7C7-80AE1537452D}" destId="{1C83A8DD-2302-489D-8AF2-7446D49335EC}" srcOrd="1" destOrd="0" parTransId="{2E3EE964-29CE-4174-8C08-FD082B9ED81F}" sibTransId="{830857A8-531D-4B68-9F63-4E51C1497D7B}"/>
    <dgm:cxn modelId="{F7C5F511-D652-404D-9157-D6F60114F9BB}" srcId="{901B8E7C-1E86-4766-93EB-CDC4E40DCF85}" destId="{48F485BF-7E9B-4FCE-8D0F-CF9FB6151F6C}" srcOrd="2" destOrd="0" parTransId="{955C9B3B-4592-4FB5-A43D-0C50F967F34D}" sibTransId="{716D9A73-7EFE-4873-8FFF-71F7070B51E4}"/>
    <dgm:cxn modelId="{A6C7D609-1242-406F-98F9-52621A21C64F}" type="presOf" srcId="{7EFA359C-2B94-4C74-B19D-F3DE6D3BCF87}" destId="{C1AC0922-A3B8-4EAF-B971-1CF3159A0FF6}" srcOrd="0" destOrd="7" presId="urn:microsoft.com/office/officeart/2005/8/layout/hList6"/>
    <dgm:cxn modelId="{BE9B94AA-7538-4571-A16F-E84C72530C5F}" type="presOf" srcId="{A5491640-0262-41FB-ABD3-B9462F413AC5}" destId="{E08AD44D-189B-4628-8A87-00177C33A39F}" srcOrd="0" destOrd="4" presId="urn:microsoft.com/office/officeart/2005/8/layout/hList6"/>
    <dgm:cxn modelId="{253C85B1-61D3-4993-A398-CECA33EC01F8}" type="presOf" srcId="{2D564C8D-80B7-4A5C-B792-A4DB8C2BC678}" destId="{E08AD44D-189B-4628-8A87-00177C33A39F}" srcOrd="0" destOrd="2" presId="urn:microsoft.com/office/officeart/2005/8/layout/hList6"/>
    <dgm:cxn modelId="{21BEC94D-4F13-4E0C-ACE3-5C2AE0BB15F2}" type="presOf" srcId="{69CBC2B0-AD05-43F5-9776-FAB10C6A6CBA}" destId="{2459B26E-7A4B-443D-BA76-E46B69BC8E8C}" srcOrd="0" destOrd="7" presId="urn:microsoft.com/office/officeart/2005/8/layout/hList6"/>
    <dgm:cxn modelId="{686E328A-99E9-4948-BDF8-7FC13144B04E}" srcId="{5D33D0B3-FCC8-4043-8FFA-E2E6400A12BE}" destId="{447FCAD2-BD92-482D-87FE-8E81815A3D2F}" srcOrd="2" destOrd="0" parTransId="{7055CA3E-1446-4F5E-90CF-17A28244D5FB}" sibTransId="{9C462347-199F-4C65-AFF9-315321E376C4}"/>
    <dgm:cxn modelId="{33E7F974-25DB-45B3-8864-61ABD1716DC3}" type="presOf" srcId="{44FF984A-A2CC-4581-83D7-44BED0E5D26E}" destId="{2459B26E-7A4B-443D-BA76-E46B69BC8E8C}" srcOrd="0" destOrd="3" presId="urn:microsoft.com/office/officeart/2005/8/layout/hList6"/>
    <dgm:cxn modelId="{1189B7A8-876C-44E1-9222-7692C41E68DF}" srcId="{F268C67B-D3CE-46E1-96C8-F3D6D553BCAA}" destId="{AE04E764-B384-4AD1-B7C7-80AE1537452D}" srcOrd="0" destOrd="0" parTransId="{DF2B00F4-ABAA-4662-89EA-D46034074A4F}" sibTransId="{88B5A4FF-0A4C-4E70-A5C9-6D992FE2A629}"/>
    <dgm:cxn modelId="{492DB0C6-7AF1-4459-9E57-5BBED770ACC9}" type="presOf" srcId="{FBDF8784-1FFA-48C7-8922-65AE6AD32B2A}" destId="{2459B26E-7A4B-443D-BA76-E46B69BC8E8C}" srcOrd="0" destOrd="1" presId="urn:microsoft.com/office/officeart/2005/8/layout/hList6"/>
    <dgm:cxn modelId="{E5CBE412-D8CA-4C54-BA80-CB601408395B}" type="presOf" srcId="{4470AF09-4E53-4196-BF47-CC2CF5F87465}" destId="{C1AC0922-A3B8-4EAF-B971-1CF3159A0FF6}" srcOrd="0" destOrd="6" presId="urn:microsoft.com/office/officeart/2005/8/layout/hList6"/>
    <dgm:cxn modelId="{4FD3A05F-95BD-4F20-91DB-34CB4CEAD2AA}" type="presParOf" srcId="{70D9043E-5240-4496-B558-7CECD4AD729E}" destId="{2459B26E-7A4B-443D-BA76-E46B69BC8E8C}" srcOrd="0" destOrd="0" presId="urn:microsoft.com/office/officeart/2005/8/layout/hList6"/>
    <dgm:cxn modelId="{4C5CCE60-D468-4573-872C-FACF18CE26E0}" type="presParOf" srcId="{70D9043E-5240-4496-B558-7CECD4AD729E}" destId="{0008964B-D183-42A5-BACA-27D52C35598B}" srcOrd="1" destOrd="0" presId="urn:microsoft.com/office/officeart/2005/8/layout/hList6"/>
    <dgm:cxn modelId="{50DA68DC-4884-44F6-A8A4-7F5D8143A56E}" type="presParOf" srcId="{70D9043E-5240-4496-B558-7CECD4AD729E}" destId="{E08AD44D-189B-4628-8A87-00177C33A39F}" srcOrd="2" destOrd="0" presId="urn:microsoft.com/office/officeart/2005/8/layout/hList6"/>
    <dgm:cxn modelId="{EE2E95BD-1696-4E91-B118-5EB46321941D}" type="presParOf" srcId="{70D9043E-5240-4496-B558-7CECD4AD729E}" destId="{DD2C98E9-634E-45A8-80A7-A602AB836712}" srcOrd="3" destOrd="0" presId="urn:microsoft.com/office/officeart/2005/8/layout/hList6"/>
    <dgm:cxn modelId="{E7461DEF-1EBB-4B8D-932B-C2DDAEE77E28}" type="presParOf" srcId="{70D9043E-5240-4496-B558-7CECD4AD729E}" destId="{C1AC0922-A3B8-4EAF-B971-1CF3159A0FF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7549E-F62C-4DF1-BFF2-4265827E048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CE010-0144-488D-BB47-49C6D26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0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39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42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11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91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98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95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9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75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5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2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3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32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1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40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6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1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CE010-0144-488D-BB47-49C6D2615E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4920-7F36-450F-9BEB-B0026E5D8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4920-7F36-450F-9BEB-B0026E5D86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1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="" xmlns:a16="http://schemas.microsoft.com/office/drawing/2014/main" id="{6090327E-4B8A-48D8-9DF3-7A0DCDC0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23C72075-87BD-4360-B94C-A7E7CB5B2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/>
          <a:stretch/>
        </p:blipFill>
        <p:spPr>
          <a:xfrm>
            <a:off x="0" y="423322"/>
            <a:ext cx="4905479" cy="29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1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7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8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6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28036-82A9-45E2-8948-41F13F3106FB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4B30-8775-4358-9B82-11AB2E2F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6.xml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10.xml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7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0.png"/><Relationship Id="rId5" Type="http://schemas.openxmlformats.org/officeDocument/2006/relationships/image" Target="../media/image31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3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34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Layout" Target="../diagrams/layout1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1.xml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4.xml"/><Relationship Id="rId9" Type="http://schemas.microsoft.com/office/2007/relationships/diagramDrawing" Target="../diagrams/drawing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7.xml"/><Relationship Id="rId9" Type="http://schemas.microsoft.com/office/2007/relationships/diagramDrawing" Target="../diagrams/drawing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7.png"/><Relationship Id="rId5" Type="http://schemas.openxmlformats.org/officeDocument/2006/relationships/diagramData" Target="../diagrams/data3.xml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5.jpg"/><Relationship Id="rId4" Type="http://schemas.openxmlformats.org/officeDocument/2006/relationships/diagramData" Target="../diagrams/data4.xml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7.png"/><Relationship Id="rId4" Type="http://schemas.openxmlformats.org/officeDocument/2006/relationships/diagramData" Target="../diagrams/data5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91A88A-5863-4E55-8864-22BB81AAA5C8}"/>
              </a:ext>
            </a:extLst>
          </p:cNvPr>
          <p:cNvSpPr txBox="1"/>
          <p:nvPr/>
        </p:nvSpPr>
        <p:spPr>
          <a:xfrm>
            <a:off x="1372183" y="2773221"/>
            <a:ext cx="7771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STREETS FOR 2030</a:t>
            </a:r>
          </a:p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PROPOSING STREETS FOR INTEGRATED AND UNIVERSAL MOBILITY</a:t>
            </a:r>
            <a:endParaRPr lang="sl-SI" sz="2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A54FF2-BB9C-4B71-A5EB-D7BF704D0FCB}"/>
              </a:ext>
            </a:extLst>
          </p:cNvPr>
          <p:cNvSpPr txBox="1"/>
          <p:nvPr/>
        </p:nvSpPr>
        <p:spPr>
          <a:xfrm>
            <a:off x="1372183" y="384518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LJUBLJANA 23.</a:t>
            </a:r>
            <a:r>
              <a:rPr lang="sl-SI" dirty="0">
                <a:latin typeface="Roboto Condensed" panose="02000000000000000000" pitchFamily="2" charset="0"/>
                <a:ea typeface="Roboto Condensed" panose="02000000000000000000" pitchFamily="2" charset="0"/>
              </a:rPr>
              <a:t>&amp;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sl-SI" dirty="0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.9.2020</a:t>
            </a:r>
            <a:endParaRPr lang="sl-SI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D1910EA-52C8-4D44-80DE-51EECE165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4" y="137201"/>
            <a:ext cx="700148" cy="726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F4FBD4D-2E82-400B-8277-D028DC933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10" y="302305"/>
            <a:ext cx="2714625" cy="466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B2837D6-60A1-473F-808F-D7E960118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83" y="170714"/>
            <a:ext cx="557797" cy="697916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1364300" y="4517042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cap="small" dirty="0" smtClean="0"/>
              <a:t>Towards </a:t>
            </a:r>
            <a:r>
              <a:rPr lang="en-GB" sz="3600" b="1" cap="small" dirty="0"/>
              <a:t>a Walkable City: A Case Study of </a:t>
            </a:r>
            <a:r>
              <a:rPr lang="en-GB" sz="3600" b="1" cap="small" dirty="0" err="1"/>
              <a:t>Zouk</a:t>
            </a:r>
            <a:r>
              <a:rPr lang="en-GB" sz="3600" b="1" cap="small" dirty="0"/>
              <a:t> Mosbeh </a:t>
            </a:r>
            <a:endParaRPr lang="en-US" sz="3600" b="1" cap="small" dirty="0"/>
          </a:p>
          <a:p>
            <a:endParaRPr lang="en-GB" dirty="0" smtClean="0"/>
          </a:p>
          <a:p>
            <a:r>
              <a:rPr lang="en-GB" sz="2000" dirty="0" smtClean="0"/>
              <a:t>Authors: Dima </a:t>
            </a:r>
            <a:r>
              <a:rPr lang="en-GB" sz="2000" dirty="0"/>
              <a:t>Jawad, PhD</a:t>
            </a:r>
            <a:r>
              <a:rPr lang="en-US" sz="2000" dirty="0"/>
              <a:t>, </a:t>
            </a:r>
            <a:r>
              <a:rPr lang="en-GB" sz="2000" dirty="0"/>
              <a:t>Maya El </a:t>
            </a:r>
            <a:r>
              <a:rPr lang="en-GB" sz="2000" dirty="0" err="1"/>
              <a:t>Chakhtoura</a:t>
            </a:r>
            <a:r>
              <a:rPr lang="en-GB" sz="2000" dirty="0"/>
              <a:t>, Julien </a:t>
            </a:r>
            <a:r>
              <a:rPr lang="en-GB" sz="2000" dirty="0" err="1"/>
              <a:t>Semaan</a:t>
            </a:r>
            <a:r>
              <a:rPr lang="en-US" sz="2000" dirty="0"/>
              <a:t>, </a:t>
            </a:r>
            <a:r>
              <a:rPr lang="en-GB" sz="2000" dirty="0" err="1"/>
              <a:t>Nasri</a:t>
            </a:r>
            <a:r>
              <a:rPr lang="en-GB" sz="2000" dirty="0"/>
              <a:t> </a:t>
            </a:r>
            <a:r>
              <a:rPr lang="en-GB" sz="2000" dirty="0" err="1"/>
              <a:t>Khneisser</a:t>
            </a:r>
            <a:r>
              <a:rPr lang="en-US" sz="2000" dirty="0"/>
              <a:t>, </a:t>
            </a:r>
            <a:r>
              <a:rPr lang="en-GB" sz="2000" dirty="0"/>
              <a:t>Paul </a:t>
            </a:r>
            <a:r>
              <a:rPr lang="en-GB" sz="2000" dirty="0" err="1"/>
              <a:t>Boulos</a:t>
            </a:r>
            <a:endParaRPr lang="en-US" sz="2000" dirty="0"/>
          </a:p>
          <a:p>
            <a:endParaRPr lang="sl-SI" sz="3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4"/>
    </mc:Choice>
    <mc:Fallback xmlns="">
      <p:transition spd="slow" advTm="1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75438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Case Study: </a:t>
            </a:r>
            <a:r>
              <a:rPr lang="en-US" sz="3000" b="1" dirty="0" err="1" smtClean="0"/>
              <a:t>Zouk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Mosbeh</a:t>
            </a:r>
            <a:r>
              <a:rPr lang="en-US" sz="3000" b="1" dirty="0" smtClean="0"/>
              <a:t> Town</a:t>
            </a:r>
            <a:br>
              <a:rPr lang="en-US" sz="3000" b="1" dirty="0" smtClean="0"/>
            </a:br>
            <a:r>
              <a:rPr lang="en-US" sz="3000" b="1" dirty="0" smtClean="0"/>
              <a:t>Location and area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0559"/>
            <a:ext cx="5718517" cy="195452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800" b="1" dirty="0" smtClean="0"/>
              <a:t>Location</a:t>
            </a:r>
            <a:r>
              <a:rPr lang="en-US" sz="1800" dirty="0" smtClean="0"/>
              <a:t>: </a:t>
            </a:r>
            <a:r>
              <a:rPr lang="en-US" sz="1800" dirty="0" err="1" smtClean="0"/>
              <a:t>Zouk</a:t>
            </a:r>
            <a:r>
              <a:rPr lang="en-US" sz="1800" dirty="0" smtClean="0"/>
              <a:t> </a:t>
            </a:r>
            <a:r>
              <a:rPr lang="en-US" sz="1800" dirty="0" err="1" smtClean="0"/>
              <a:t>Mosbeh</a:t>
            </a:r>
            <a:endParaRPr lang="en-US" sz="1800" dirty="0" smtClean="0"/>
          </a:p>
          <a:p>
            <a:pPr algn="l"/>
            <a:r>
              <a:rPr lang="en-US" sz="1800" b="1" dirty="0" smtClean="0"/>
              <a:t>Governorate: </a:t>
            </a:r>
            <a:r>
              <a:rPr lang="en-US" sz="1800" dirty="0" smtClean="0"/>
              <a:t>Mount Lebanon</a:t>
            </a:r>
          </a:p>
          <a:p>
            <a:pPr algn="l"/>
            <a:r>
              <a:rPr lang="en-US" sz="1800" b="1" dirty="0" smtClean="0"/>
              <a:t>District</a:t>
            </a:r>
            <a:r>
              <a:rPr lang="en-US" sz="1800" dirty="0" smtClean="0"/>
              <a:t>: </a:t>
            </a:r>
            <a:r>
              <a:rPr lang="en-US" sz="1800" dirty="0" err="1" smtClean="0"/>
              <a:t>Keserwan</a:t>
            </a:r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/>
              <a:t>Population: </a:t>
            </a:r>
            <a:r>
              <a:rPr lang="en-US" sz="1800" dirty="0" smtClean="0"/>
              <a:t>80,000</a:t>
            </a:r>
          </a:p>
          <a:p>
            <a:pPr marL="0" indent="0" algn="l">
              <a:buNone/>
            </a:pPr>
            <a:endParaRPr lang="en-US" sz="1800" dirty="0" smtClean="0"/>
          </a:p>
          <a:p>
            <a:pPr algn="l"/>
            <a:r>
              <a:rPr lang="en-US" sz="1800" b="1" dirty="0" smtClean="0"/>
              <a:t>Weather: </a:t>
            </a:r>
            <a:r>
              <a:rPr lang="en-GB" sz="1800" dirty="0" smtClean="0"/>
              <a:t>hot dry summers, cool moist winters</a:t>
            </a:r>
            <a:endParaRPr lang="en-US" sz="1800" b="1" dirty="0" smtClean="0"/>
          </a:p>
          <a:p>
            <a:pPr algn="l"/>
            <a:endParaRPr lang="en-US" sz="1800" dirty="0" smtClean="0"/>
          </a:p>
          <a:p>
            <a:pPr algn="l"/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886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1101478"/>
                  </p:ext>
                </p:extLst>
              </p:nvPr>
            </p:nvGraphicFramePr>
            <p:xfrm>
              <a:off x="228600" y="4876800"/>
              <a:ext cx="4648200" cy="1012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49400"/>
                    <a:gridCol w="1549400"/>
                    <a:gridCol w="1549400"/>
                  </a:tblGrid>
                  <a:tr h="4364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latin typeface="+mn-lt"/>
                            </a:rPr>
                            <a:t>Distance from Beirut (km)</a:t>
                          </a:r>
                          <a:endParaRPr lang="en-US" sz="18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latin typeface="+mn-lt"/>
                            </a:rPr>
                            <a:t>Altitude (m)</a:t>
                          </a:r>
                          <a:endParaRPr lang="en-US" sz="18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latin typeface="+mn-lt"/>
                            </a:rPr>
                            <a:t> Surface Area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b="1" dirty="0" smtClean="0">
                              <a:latin typeface="+mn-lt"/>
                            </a:rPr>
                            <a:t>)</a:t>
                          </a:r>
                          <a:endParaRPr lang="en-US" sz="1800" b="1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2493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+mn-lt"/>
                            </a:rPr>
                            <a:t> 12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+mn-lt"/>
                            </a:rPr>
                            <a:t>0 - 170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4,480,000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1101478"/>
                  </p:ext>
                </p:extLst>
              </p:nvPr>
            </p:nvGraphicFramePr>
            <p:xfrm>
              <a:off x="228600" y="4876800"/>
              <a:ext cx="4648200" cy="1280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49400"/>
                    <a:gridCol w="1549400"/>
                    <a:gridCol w="1549400"/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latin typeface="+mn-lt"/>
                            </a:rPr>
                            <a:t>Distance from Beirut (km)</a:t>
                          </a:r>
                          <a:endParaRPr lang="en-US" sz="18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latin typeface="+mn-lt"/>
                            </a:rPr>
                            <a:t>Altitude (m)</a:t>
                          </a:r>
                          <a:endParaRPr lang="en-US" sz="18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200394" t="-3333" b="-50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+mn-lt"/>
                            </a:rPr>
                            <a:t> 12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latin typeface="+mn-lt"/>
                            </a:rPr>
                            <a:t>0 - 170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4,480,000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5105400" y="6248399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Figure 12: Lebanon map with </a:t>
            </a:r>
            <a:r>
              <a:rPr lang="en-US" sz="1000" b="1" dirty="0" err="1" smtClean="0"/>
              <a:t>Zouk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Mosbeh</a:t>
            </a:r>
            <a:r>
              <a:rPr lang="en-US" sz="1000" b="1" dirty="0" smtClean="0"/>
              <a:t> pinned location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572000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Table </a:t>
            </a:r>
            <a:r>
              <a:rPr lang="en-US" sz="1000" b="1" dirty="0"/>
              <a:t>1</a:t>
            </a:r>
            <a:r>
              <a:rPr lang="en-US" sz="1000" b="1" dirty="0" smtClean="0"/>
              <a:t>- Lebanon map with </a:t>
            </a:r>
            <a:r>
              <a:rPr lang="en-US" sz="1000" b="1" dirty="0" err="1" smtClean="0"/>
              <a:t>Zouk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Mosbeh</a:t>
            </a:r>
            <a:r>
              <a:rPr lang="en-US" sz="1000" b="1" dirty="0" smtClean="0"/>
              <a:t> pinned location</a:t>
            </a:r>
            <a:endParaRPr lang="en-US" sz="1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0"/>
    </mc:Choice>
    <mc:Fallback xmlns="">
      <p:transition spd="slow" advTm="2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463295" y="5395276"/>
            <a:ext cx="28376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13: </a:t>
            </a:r>
            <a:r>
              <a:rPr lang="en-US" sz="1000" b="1" dirty="0"/>
              <a:t>Aerial view of </a:t>
            </a:r>
            <a:r>
              <a:rPr lang="en-US" sz="1000" b="1" dirty="0" err="1"/>
              <a:t>Zouk</a:t>
            </a:r>
            <a:r>
              <a:rPr lang="en-US" sz="1000" b="1" dirty="0"/>
              <a:t> </a:t>
            </a:r>
            <a:r>
              <a:rPr lang="en-US" sz="1000" b="1" dirty="0" err="1"/>
              <a:t>Mosbeh</a:t>
            </a:r>
            <a:r>
              <a:rPr lang="en-US" sz="1000" b="1" dirty="0"/>
              <a:t> 1962</a:t>
            </a:r>
          </a:p>
        </p:txBody>
      </p:sp>
      <p:sp>
        <p:nvSpPr>
          <p:cNvPr id="9" name="Rectangle 8"/>
          <p:cNvSpPr/>
          <p:nvPr/>
        </p:nvSpPr>
        <p:spPr>
          <a:xfrm>
            <a:off x="4833257" y="5438820"/>
            <a:ext cx="28376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14: </a:t>
            </a:r>
            <a:r>
              <a:rPr lang="en-US" sz="1000" b="1" dirty="0"/>
              <a:t>Aerial view of </a:t>
            </a:r>
            <a:r>
              <a:rPr lang="en-US" sz="1000" b="1" dirty="0" err="1"/>
              <a:t>Zouk</a:t>
            </a:r>
            <a:r>
              <a:rPr lang="en-US" sz="1000" b="1" dirty="0"/>
              <a:t> </a:t>
            </a:r>
            <a:r>
              <a:rPr lang="en-US" sz="1000" b="1" dirty="0" err="1"/>
              <a:t>Mosbeh</a:t>
            </a:r>
            <a:r>
              <a:rPr lang="en-US" sz="1000" b="1" dirty="0"/>
              <a:t> </a:t>
            </a:r>
            <a:r>
              <a:rPr lang="en-US" sz="1000" b="1" dirty="0" smtClean="0"/>
              <a:t>2019</a:t>
            </a:r>
            <a:endParaRPr lang="en-US" sz="1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b="59589"/>
          <a:stretch/>
        </p:blipFill>
        <p:spPr bwMode="auto">
          <a:xfrm>
            <a:off x="4795157" y="2028870"/>
            <a:ext cx="40862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" y="2028869"/>
            <a:ext cx="3856972" cy="336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75438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Case Study: </a:t>
            </a:r>
            <a:r>
              <a:rPr lang="en-US" sz="3000" b="1" dirty="0" err="1" smtClean="0"/>
              <a:t>Zouk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Mosbeh</a:t>
            </a:r>
            <a:r>
              <a:rPr lang="en-US" sz="3000" b="1" dirty="0" smtClean="0"/>
              <a:t> Town</a:t>
            </a:r>
            <a:br>
              <a:rPr lang="en-US" sz="3000" b="1" dirty="0" smtClean="0"/>
            </a:br>
            <a:r>
              <a:rPr lang="en-US" sz="3000" b="1" dirty="0" smtClean="0"/>
              <a:t>Urban Growth</a:t>
            </a:r>
            <a:endParaRPr lang="en-US" sz="3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7"/>
    </mc:Choice>
    <mc:Fallback xmlns="">
      <p:transition spd="slow" advTm="24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7301"/>
            <a:ext cx="459169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5798624"/>
            <a:ext cx="1952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15: </a:t>
            </a:r>
            <a:r>
              <a:rPr lang="en-US" sz="1000" b="1" dirty="0" err="1" smtClean="0"/>
              <a:t>Zouk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Mosbeh</a:t>
            </a:r>
            <a:r>
              <a:rPr lang="en-US" sz="1000" b="1" dirty="0" smtClean="0"/>
              <a:t> plan</a:t>
            </a:r>
            <a:endParaRPr lang="en-US" sz="10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68364340"/>
              </p:ext>
            </p:extLst>
          </p:nvPr>
        </p:nvGraphicFramePr>
        <p:xfrm>
          <a:off x="5181600" y="1583201"/>
          <a:ext cx="37607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75438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Case Study: </a:t>
            </a:r>
            <a:r>
              <a:rPr lang="en-US" sz="3000" b="1" dirty="0" err="1" smtClean="0"/>
              <a:t>Zouk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Mosbeh</a:t>
            </a:r>
            <a:r>
              <a:rPr lang="en-US" sz="3000" b="1" dirty="0" smtClean="0"/>
              <a:t> Town</a:t>
            </a:r>
            <a:br>
              <a:rPr lang="en-US" sz="3000" b="1" dirty="0" smtClean="0"/>
            </a:br>
            <a:r>
              <a:rPr lang="en-US" sz="3000" b="1" dirty="0" smtClean="0"/>
              <a:t>Zoning plan</a:t>
            </a:r>
            <a:endParaRPr lang="en-US" sz="3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4"/>
    </mc:Choice>
    <mc:Fallback xmlns="">
      <p:transition spd="slow" advTm="1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534071"/>
              </p:ext>
            </p:extLst>
          </p:nvPr>
        </p:nvGraphicFramePr>
        <p:xfrm>
          <a:off x="463296" y="14478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75438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Case Study: </a:t>
            </a:r>
            <a:r>
              <a:rPr lang="en-US" sz="3000" b="1" dirty="0" err="1" smtClean="0"/>
              <a:t>Zouk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Mosbeh</a:t>
            </a:r>
            <a:r>
              <a:rPr lang="en-US" sz="3000" b="1" dirty="0" smtClean="0"/>
              <a:t> Town</a:t>
            </a:r>
            <a:br>
              <a:rPr lang="en-US" sz="3000" b="1" dirty="0" smtClean="0"/>
            </a:br>
            <a:r>
              <a:rPr lang="en-US" sz="3000" b="1" dirty="0" smtClean="0"/>
              <a:t>Limitations against pedestrian activities</a:t>
            </a:r>
            <a:endParaRPr lang="en-US" sz="3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0"/>
    </mc:Choice>
    <mc:Fallback xmlns=""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381000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Streets Site Observations: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9815"/>
            <a:ext cx="2761488" cy="259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52" y="2634002"/>
            <a:ext cx="2761488" cy="244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97352" y="5069881"/>
            <a:ext cx="2483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17: Trees </a:t>
            </a:r>
            <a:r>
              <a:rPr lang="en-US" sz="1000" b="1" dirty="0"/>
              <a:t>interrupting pathway 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65867" y="3949075"/>
            <a:ext cx="26869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16: Sidewalk </a:t>
            </a:r>
            <a:r>
              <a:rPr lang="en-US" sz="1000" b="1" dirty="0"/>
              <a:t>at the level of street 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0" b="12679"/>
          <a:stretch/>
        </p:blipFill>
        <p:spPr bwMode="auto">
          <a:xfrm>
            <a:off x="6096000" y="3696457"/>
            <a:ext cx="2761488" cy="277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6450040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18: Electric pole </a:t>
            </a:r>
            <a:endParaRPr lang="en-US" sz="1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0"/>
    </mc:Choice>
    <mc:Fallback xmlns="">
      <p:transition spd="slow" advTm="3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488" y="334406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Streets Site Observations: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1515"/>
            <a:ext cx="2762295" cy="222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40" b="50000"/>
          <a:stretch/>
        </p:blipFill>
        <p:spPr bwMode="auto">
          <a:xfrm>
            <a:off x="3023170" y="2666155"/>
            <a:ext cx="3043128" cy="230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371" y="3647424"/>
            <a:ext cx="2762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19: </a:t>
            </a:r>
            <a:r>
              <a:rPr lang="en-US" sz="1000" b="1" dirty="0"/>
              <a:t>Traffic calming circle in street 1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170" y="4967627"/>
            <a:ext cx="2084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20: </a:t>
            </a:r>
            <a:r>
              <a:rPr lang="en-US" sz="1000" b="1" dirty="0"/>
              <a:t>Roundabout and islands 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32292"/>
            <a:ext cx="2761488" cy="238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36368" y="6219724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21: </a:t>
            </a:r>
            <a:r>
              <a:rPr lang="en-US" sz="1000" b="1" dirty="0"/>
              <a:t>Street 14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9"/>
    </mc:Choice>
    <mc:Fallback xmlns="">
      <p:transition spd="slow" advTm="2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Streets Site Assessments: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7" y="1588979"/>
            <a:ext cx="6450265" cy="48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3296" y="6485419"/>
            <a:ext cx="18710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22: Street numbering</a:t>
            </a:r>
            <a:endParaRPr lang="en-US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30902"/>
            <a:ext cx="882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Streets  were divided into 22 sections: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31703" y="3160036"/>
            <a:ext cx="2081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Length range:</a:t>
            </a:r>
          </a:p>
          <a:p>
            <a:r>
              <a:rPr lang="en-US" dirty="0" smtClean="0"/>
              <a:t>856 </a:t>
            </a:r>
            <a:r>
              <a:rPr lang="en-US" dirty="0" err="1" smtClean="0"/>
              <a:t>ft</a:t>
            </a:r>
            <a:r>
              <a:rPr lang="en-US" dirty="0" smtClean="0"/>
              <a:t> – 8,036 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Width range:</a:t>
            </a:r>
          </a:p>
          <a:p>
            <a:r>
              <a:rPr lang="en-US" dirty="0" smtClean="0"/>
              <a:t>23 </a:t>
            </a:r>
            <a:r>
              <a:rPr lang="en-US" dirty="0" err="1" smtClean="0"/>
              <a:t>ft</a:t>
            </a:r>
            <a:r>
              <a:rPr lang="en-US" dirty="0" smtClean="0"/>
              <a:t> – 82 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6"/>
    </mc:Choice>
    <mc:Fallback xmlns=""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803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Streets Site Assessments: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Design components</a:t>
            </a: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89754725"/>
              </p:ext>
            </p:extLst>
          </p:nvPr>
        </p:nvGraphicFramePr>
        <p:xfrm>
          <a:off x="457200" y="1905000"/>
          <a:ext cx="822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14"/>
          <p:cNvSpPr/>
          <p:nvPr/>
        </p:nvSpPr>
        <p:spPr>
          <a:xfrm>
            <a:off x="457200" y="6400800"/>
            <a:ext cx="20473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23: Design components</a:t>
            </a:r>
            <a:endParaRPr lang="en-US" sz="1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1"/>
    </mc:Choice>
    <mc:Fallback xmlns="">
      <p:transition spd="slow" advTm="1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803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Streets Site Assessments: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Design components</a:t>
            </a: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287910"/>
              </p:ext>
            </p:extLst>
          </p:nvPr>
        </p:nvGraphicFramePr>
        <p:xfrm>
          <a:off x="457200" y="1784139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6400" y="1180306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 design elements were considered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9"/>
    </mc:Choice>
    <mc:Fallback xmlns="">
      <p:transition spd="slow" advTm="1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03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Streets Site Assessments:</a:t>
            </a:r>
            <a:br>
              <a:rPr lang="en-US" sz="3000" b="1" dirty="0" smtClean="0"/>
            </a:br>
            <a:r>
              <a:rPr lang="en-US" sz="3000" b="1" dirty="0" smtClean="0"/>
              <a:t>Methods for data analysis</a:t>
            </a:r>
            <a:endParaRPr lang="en-US" sz="3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561205"/>
              </p:ext>
            </p:extLst>
          </p:nvPr>
        </p:nvGraphicFramePr>
        <p:xfrm>
          <a:off x="304800" y="1939330"/>
          <a:ext cx="5029200" cy="440501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38200"/>
                <a:gridCol w="4191000"/>
              </a:tblGrid>
              <a:tr h="482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Rating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Description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1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elements that were not observed in any section of the </a:t>
                      </a:r>
                      <a:r>
                        <a:rPr lang="en-US" sz="1700" dirty="0" smtClean="0">
                          <a:effectLst/>
                        </a:rPr>
                        <a:t>street</a:t>
                      </a:r>
                      <a:endParaRPr lang="en-US" sz="17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smtClean="0">
                          <a:effectLst/>
                        </a:rPr>
                        <a:t>2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elements that were rarely observed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4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smtClean="0">
                          <a:effectLst/>
                        </a:rPr>
                        <a:t>3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elements that were sometimes observed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2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smtClean="0">
                          <a:effectLst/>
                        </a:rPr>
                        <a:t>4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elements that were observed most of the time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4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5</a:t>
                      </a:r>
                      <a:endParaRPr lang="en-US" sz="17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elements that were always </a:t>
                      </a:r>
                      <a:r>
                        <a:rPr lang="en-US" sz="1700" dirty="0" smtClean="0">
                          <a:effectLst/>
                        </a:rPr>
                        <a:t>observed</a:t>
                      </a:r>
                      <a:endParaRPr lang="en-US" sz="17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6540212"/>
                  </p:ext>
                </p:extLst>
              </p:nvPr>
            </p:nvGraphicFramePr>
            <p:xfrm>
              <a:off x="5783036" y="1974779"/>
              <a:ext cx="3056164" cy="4760016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760764"/>
                    <a:gridCol w="1295400"/>
                  </a:tblGrid>
                  <a:tr h="93092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Street score</a:t>
                          </a:r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Color indication</a:t>
                          </a:r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𝑠𝑐𝑜𝑟𝑒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 ≤38</m:t>
                                </m:r>
                              </m:oMath>
                            </m:oMathPara>
                          </a14:m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Red</a:t>
                          </a:r>
                          <a:endParaRPr lang="en-US" sz="1700" b="1" dirty="0">
                            <a:solidFill>
                              <a:srgbClr val="FF00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38&lt;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𝑠𝑐𝑜𝑟𝑒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≤57</m:t>
                                </m:r>
                              </m:oMath>
                            </m:oMathPara>
                          </a14:m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Orange</a:t>
                          </a:r>
                          <a:endParaRPr lang="en-US" sz="1700" b="1" dirty="0">
                            <a:solidFill>
                              <a:srgbClr val="FEA3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57&lt;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𝑠𝑐𝑜𝑟𝑒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≤76</m:t>
                                </m:r>
                              </m:oMath>
                            </m:oMathPara>
                          </a14:m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Yellow</a:t>
                          </a:r>
                          <a:endParaRPr lang="en-US" sz="1700" b="1" dirty="0">
                            <a:solidFill>
                              <a:srgbClr val="FFF915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76&lt;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𝑠𝑐𝑜𝑟𝑒</m:t>
                                </m:r>
                                <m:r>
                                  <a:rPr lang="en-US" sz="1700">
                                    <a:effectLst/>
                                    <a:latin typeface="Cambria Math"/>
                                  </a:rPr>
                                  <m:t>≤95</m:t>
                                </m:r>
                              </m:oMath>
                            </m:oMathPara>
                          </a14:m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Green</a:t>
                          </a:r>
                          <a:endParaRPr lang="en-US" sz="1700" b="1" dirty="0">
                            <a:solidFill>
                              <a:srgbClr val="00FF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6540212"/>
                  </p:ext>
                </p:extLst>
              </p:nvPr>
            </p:nvGraphicFramePr>
            <p:xfrm>
              <a:off x="5783036" y="1974779"/>
              <a:ext cx="3056164" cy="468610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760764"/>
                    <a:gridCol w="1295400"/>
                  </a:tblGrid>
                  <a:tr h="96240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Street score</a:t>
                          </a:r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Color indication</a:t>
                          </a:r>
                          <a:endParaRPr lang="en-US" sz="1700" dirty="0"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346" t="-103922" r="-73356" b="-2993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Red</a:t>
                          </a:r>
                          <a:endParaRPr lang="en-US" sz="1700" b="1" dirty="0">
                            <a:solidFill>
                              <a:srgbClr val="FF00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346" t="-205263" r="-73356" b="-2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Orange</a:t>
                          </a:r>
                          <a:endParaRPr lang="en-US" sz="1700" b="1" dirty="0">
                            <a:solidFill>
                              <a:srgbClr val="FEA3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346" t="-303268" r="-733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Yellow</a:t>
                          </a:r>
                          <a:endParaRPr lang="en-US" sz="1700" b="1" dirty="0">
                            <a:solidFill>
                              <a:srgbClr val="FFF915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09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346" t="-403268" r="-733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Green</a:t>
                          </a:r>
                          <a:endParaRPr lang="en-US" sz="1700" b="1" dirty="0">
                            <a:solidFill>
                              <a:srgbClr val="00FF00"/>
                            </a:solidFill>
                            <a:effectLst/>
                            <a:latin typeface="Times New Roman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304800" y="1656837"/>
            <a:ext cx="1774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Table 2: The rating system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656983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Table </a:t>
            </a:r>
            <a:r>
              <a:rPr lang="en-US" sz="1000" dirty="0"/>
              <a:t>3</a:t>
            </a:r>
            <a:r>
              <a:rPr lang="en-US" sz="1000" dirty="0" smtClean="0"/>
              <a:t>: Street scores indications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26383" y="1180306"/>
            <a:ext cx="882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Five-point scale rating system covering 19 design elements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91"/>
    </mc:Choice>
    <mc:Fallback xmlns="">
      <p:transition spd="slow" advTm="6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8229600" cy="8755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Outline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Problem Definition and Objectives</a:t>
            </a:r>
          </a:p>
          <a:p>
            <a:r>
              <a:rPr lang="en-US" dirty="0" smtClean="0"/>
              <a:t>Research Methodology</a:t>
            </a:r>
          </a:p>
          <a:p>
            <a:r>
              <a:rPr lang="en-US" dirty="0" smtClean="0"/>
              <a:t>Literature Review and Design Standards</a:t>
            </a:r>
          </a:p>
          <a:p>
            <a:r>
              <a:rPr lang="en-US" dirty="0" smtClean="0"/>
              <a:t>Case Study: </a:t>
            </a:r>
            <a:r>
              <a:rPr lang="en-US" dirty="0" err="1" smtClean="0"/>
              <a:t>Zouk</a:t>
            </a:r>
            <a:r>
              <a:rPr lang="en-US" dirty="0" smtClean="0"/>
              <a:t> </a:t>
            </a:r>
            <a:r>
              <a:rPr lang="en-US" dirty="0" err="1" smtClean="0"/>
              <a:t>Mosbeh</a:t>
            </a:r>
            <a:r>
              <a:rPr lang="en-US" dirty="0" smtClean="0"/>
              <a:t> Town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Streets Site Investigation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Streets Site Assessments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Recommendations for Design Interventions</a:t>
            </a:r>
          </a:p>
          <a:p>
            <a:r>
              <a:rPr lang="en-US" dirty="0" smtClean="0"/>
              <a:t>Conclusion</a:t>
            </a:r>
          </a:p>
          <a:p>
            <a:r>
              <a:rPr lang="en-US" dirty="0" smtClean="0"/>
              <a:t>References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5"/>
    </mc:Choice>
    <mc:Fallback xmlns="">
      <p:transition spd="slow" advTm="2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 Site Assessments: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Assessment scores</a:t>
            </a: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4217" y="1145887"/>
            <a:ext cx="16257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Table 4: Scoring system</a:t>
            </a:r>
            <a:endParaRPr lang="en-US" sz="1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7" y="1392108"/>
            <a:ext cx="7547758" cy="53065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8"/>
    </mc:Choice>
    <mc:Fallback xmlns="">
      <p:transition spd="slow" advTm="3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Street Site Assessments: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Assessment scores</a:t>
            </a: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8937" r="25763" b="8336"/>
          <a:stretch/>
        </p:blipFill>
        <p:spPr>
          <a:xfrm>
            <a:off x="463296" y="1270000"/>
            <a:ext cx="5728484" cy="4980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296" y="6250432"/>
            <a:ext cx="25074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24: </a:t>
            </a:r>
            <a:r>
              <a:rPr lang="en-US" sz="1000" b="1" dirty="0"/>
              <a:t>Street score representation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629400" y="4725948"/>
            <a:ext cx="381000" cy="381000"/>
          </a:xfrm>
          <a:prstGeom prst="roundRect">
            <a:avLst>
              <a:gd name="adj" fmla="val 0"/>
            </a:avLst>
          </a:prstGeom>
          <a:solidFill>
            <a:srgbClr val="FE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629400" y="4129048"/>
            <a:ext cx="381000" cy="381000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629400" y="5270232"/>
            <a:ext cx="381000" cy="381000"/>
          </a:xfrm>
          <a:prstGeom prst="roundRect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29400" y="5868948"/>
            <a:ext cx="381000" cy="381000"/>
          </a:xfrm>
          <a:prstGeom prst="roundRect">
            <a:avLst>
              <a:gd name="adj" fmla="val 0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29450" y="3996382"/>
                <a:ext cx="141602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𝑠𝑐𝑜𝑟𝑒</m:t>
                      </m:r>
                      <m:r>
                        <a:rPr lang="en-US">
                          <a:latin typeface="Cambria Math"/>
                        </a:rPr>
                        <m:t> ≤38</m:t>
                      </m:r>
                    </m:oMath>
                  </m:oMathPara>
                </a14:m>
                <a:endParaRPr lang="en-US" dirty="0">
                  <a:latin typeface="Times New Roman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3996382"/>
                <a:ext cx="1416029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10400" y="4522301"/>
                <a:ext cx="192257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38&lt;</m:t>
                      </m:r>
                      <m:r>
                        <a:rPr lang="en-US">
                          <a:latin typeface="Cambria Math"/>
                        </a:rPr>
                        <m:t>𝑠𝑐𝑜𝑟𝑒</m:t>
                      </m:r>
                      <m:r>
                        <a:rPr lang="en-US">
                          <a:latin typeface="Cambria Math"/>
                        </a:rPr>
                        <m:t>≤57</m:t>
                      </m:r>
                    </m:oMath>
                  </m:oMathPara>
                </a14:m>
                <a:endParaRPr lang="en-US" dirty="0">
                  <a:latin typeface="Times New Roman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4522301"/>
                <a:ext cx="1922578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29450" y="5281900"/>
                <a:ext cx="19289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/>
                        </a:rPr>
                        <m:t>57&lt;</m:t>
                      </m:r>
                      <m:r>
                        <a:rPr lang="en-US" smtClean="0">
                          <a:latin typeface="Cambria Math"/>
                        </a:rPr>
                        <m:t>𝑠𝑐𝑜𝑟𝑒</m:t>
                      </m:r>
                      <m:r>
                        <a:rPr lang="en-US" smtClean="0">
                          <a:latin typeface="Cambria Math"/>
                        </a:rPr>
                        <m:t>≤76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5281900"/>
                <a:ext cx="192899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10400" y="5701322"/>
                <a:ext cx="192257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76&lt;</m:t>
                      </m:r>
                      <m:r>
                        <a:rPr lang="en-US">
                          <a:latin typeface="Cambria Math"/>
                        </a:rPr>
                        <m:t>𝑠𝑐𝑜𝑟𝑒</m:t>
                      </m:r>
                      <m:r>
                        <a:rPr lang="en-US">
                          <a:latin typeface="Cambria Math"/>
                        </a:rPr>
                        <m:t>≤95</m:t>
                      </m:r>
                    </m:oMath>
                  </m:oMathPara>
                </a14:m>
                <a:endParaRPr lang="en-US" dirty="0">
                  <a:latin typeface="Times New Roman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5701322"/>
                <a:ext cx="1922578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"/>
    </mc:Choice>
    <mc:Fallback xmlns="">
      <p:transition spd="slow" advTm="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1447800"/>
            <a:ext cx="8229600" cy="4572000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en-US" dirty="0" smtClean="0"/>
              <a:t>Considerations taken into account: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Zoning of each street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Scoring system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Existing conditions for the ROW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Prevailing land-uses</a:t>
            </a:r>
          </a:p>
          <a:p>
            <a:pPr marL="64008" indent="0">
              <a:buNone/>
            </a:pPr>
            <a:r>
              <a:rPr lang="en-US" dirty="0" smtClean="0"/>
              <a:t>Main priorities: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Building complete streets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Providing continuous pedestrian access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" y="228600"/>
            <a:ext cx="7132320" cy="1104106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5"/>
    </mc:Choice>
    <mc:Fallback xmlns="">
      <p:transition spd="slow" advTm="30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1" y="1357613"/>
            <a:ext cx="3331267" cy="2217734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3296" y="261441"/>
            <a:ext cx="6529769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65547"/>
            <a:ext cx="3343195" cy="2208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1" y="3574163"/>
            <a:ext cx="3335871" cy="2439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93214"/>
            <a:ext cx="3335465" cy="242053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57600" y="1365547"/>
            <a:ext cx="0" cy="4648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7441" y="3574163"/>
            <a:ext cx="6693354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264343" y="4465285"/>
            <a:ext cx="381000" cy="381000"/>
          </a:xfrm>
          <a:prstGeom prst="roundRect">
            <a:avLst>
              <a:gd name="adj" fmla="val 0"/>
            </a:avLst>
          </a:prstGeom>
          <a:solidFill>
            <a:srgbClr val="2E4A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264343" y="3868385"/>
            <a:ext cx="381000" cy="381000"/>
          </a:xfrm>
          <a:prstGeom prst="roundRect">
            <a:avLst>
              <a:gd name="adj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264343" y="5009569"/>
            <a:ext cx="381000" cy="381000"/>
          </a:xfrm>
          <a:prstGeom prst="roundRect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264343" y="5608285"/>
            <a:ext cx="381000" cy="381000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677093" y="3687436"/>
            <a:ext cx="1223412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Times New Roman"/>
                <a:ea typeface="Calibri"/>
                <a:cs typeface="Arial"/>
              </a:rPr>
              <a:t>Residential</a:t>
            </a:r>
            <a:endParaRPr lang="en-US" dirty="0">
              <a:latin typeface="Times New Roman"/>
              <a:ea typeface="Calibri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645343" y="4261638"/>
                <a:ext cx="121539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libri"/>
                          <a:cs typeface="Arial"/>
                        </a:rPr>
                        <m:t>Industrial</m:t>
                      </m:r>
                    </m:oMath>
                  </m:oMathPara>
                </a14:m>
                <a:endParaRPr lang="en-US" dirty="0">
                  <a:latin typeface="Times New Roman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343" y="4261638"/>
                <a:ext cx="1215397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64393" y="5021237"/>
                <a:ext cx="14189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/>
                        </a:rPr>
                        <m:t>E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ducational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393" y="5021237"/>
                <a:ext cx="1418978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7658043" y="5427336"/>
            <a:ext cx="1326004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Times New Roman"/>
                <a:ea typeface="Calibri"/>
                <a:cs typeface="Arial"/>
              </a:rPr>
              <a:t>Commercial</a:t>
            </a:r>
            <a:endParaRPr lang="en-US" dirty="0">
              <a:latin typeface="Times New Roman"/>
              <a:ea typeface="Calibri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7441" y="6053880"/>
            <a:ext cx="17427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25: </a:t>
            </a:r>
            <a:r>
              <a:rPr lang="en-US" sz="1000" b="1" dirty="0"/>
              <a:t>Street </a:t>
            </a:r>
            <a:r>
              <a:rPr lang="en-US" sz="1000" b="1" dirty="0" smtClean="0"/>
              <a:t>land-use</a:t>
            </a:r>
            <a:endParaRPr lang="en-US" sz="1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6699504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869347"/>
            <a:ext cx="16802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Table 5: Sidewalk widths</a:t>
            </a:r>
            <a:endParaRPr lang="en-US" sz="10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565433"/>
              </p:ext>
            </p:extLst>
          </p:nvPr>
        </p:nvGraphicFramePr>
        <p:xfrm>
          <a:off x="390138" y="1115568"/>
          <a:ext cx="8375916" cy="23936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2986"/>
                <a:gridCol w="1681545"/>
                <a:gridCol w="848331"/>
                <a:gridCol w="1210818"/>
                <a:gridCol w="1463752"/>
                <a:gridCol w="1138484"/>
              </a:tblGrid>
              <a:tr h="6370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Land use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sidewalk width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Curb zone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Furnishing zone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Throughway zone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Frontage zone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53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Residential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11’6’’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6’’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3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Educational,</a:t>
                      </a:r>
                      <a:r>
                        <a:rPr lang="en-US" sz="1600" baseline="0" dirty="0" smtClean="0"/>
                        <a:t> residential, and commercial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1’6’’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1’6’’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0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Industrial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6’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8"/>
          <a:stretch/>
        </p:blipFill>
        <p:spPr bwMode="auto">
          <a:xfrm>
            <a:off x="390144" y="4038600"/>
            <a:ext cx="8375904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0144" y="6248400"/>
            <a:ext cx="17588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26: Sidewalk zones</a:t>
            </a:r>
            <a:endParaRPr lang="en-US" sz="1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30"/>
    </mc:Choice>
    <mc:Fallback xmlns="">
      <p:transition spd="slow" advTm="5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1" y="228600"/>
            <a:ext cx="6781800" cy="1104106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13391876"/>
              </p:ext>
            </p:extLst>
          </p:nvPr>
        </p:nvGraphicFramePr>
        <p:xfrm>
          <a:off x="434267" y="1447800"/>
          <a:ext cx="8229600" cy="4599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4"/>
    </mc:Choice>
    <mc:Fallback xmlns="">
      <p:transition spd="slow" advTm="2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6623304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72862069"/>
              </p:ext>
            </p:extLst>
          </p:nvPr>
        </p:nvGraphicFramePr>
        <p:xfrm>
          <a:off x="444246" y="4800600"/>
          <a:ext cx="82296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098749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4538663"/>
            <a:ext cx="2108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27: Streets 12, 13, and 14</a:t>
            </a:r>
            <a:endParaRPr lang="en-US" sz="1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0"/>
    </mc:Choice>
    <mc:Fallback xmlns="">
      <p:transition spd="slow" advTm="1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6623304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5378"/>
            <a:ext cx="3791857" cy="42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68" y="1666349"/>
            <a:ext cx="4061018" cy="42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296" y="746236"/>
            <a:ext cx="456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Rendering some streets one-way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3296" y="1358572"/>
            <a:ext cx="3575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Circulation 1: streets 15, 17, 18, and 19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34585" y="1358572"/>
            <a:ext cx="4349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Circulation 2: streets  1, 2, 3, 4, and 5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33400" y="5896430"/>
            <a:ext cx="21916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28: One-way circulation 1</a:t>
            </a:r>
            <a:endParaRPr lang="en-US" sz="1000" b="1" dirty="0"/>
          </a:p>
        </p:txBody>
      </p:sp>
      <p:sp>
        <p:nvSpPr>
          <p:cNvPr id="11" name="Rectangle 10"/>
          <p:cNvSpPr/>
          <p:nvPr/>
        </p:nvSpPr>
        <p:spPr>
          <a:xfrm>
            <a:off x="4701982" y="5864607"/>
            <a:ext cx="21916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29: One-way circulation 2</a:t>
            </a:r>
            <a:endParaRPr lang="en-US" sz="1000" b="1" dirty="0"/>
          </a:p>
        </p:txBody>
      </p:sp>
      <p:sp>
        <p:nvSpPr>
          <p:cNvPr id="12" name="Right Arrow 11"/>
          <p:cNvSpPr/>
          <p:nvPr/>
        </p:nvSpPr>
        <p:spPr>
          <a:xfrm>
            <a:off x="4347936" y="838569"/>
            <a:ext cx="573299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29200" y="74623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Delay: 0-2 minutes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5"/>
    </mc:Choice>
    <mc:Fallback xmlns="">
      <p:transition spd="slow" advTm="2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386513" cy="519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3296" y="11462"/>
            <a:ext cx="6547104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296" y="746236"/>
            <a:ext cx="456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One-way circulations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91343" y="6563948"/>
            <a:ext cx="2140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30: One-way circulations</a:t>
            </a:r>
            <a:endParaRPr lang="en-US" sz="1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"/>
    </mc:Choice>
    <mc:Fallback xmlns="">
      <p:transition spd="slow" advTm="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6699504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Recommendations for Design Interventions: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01" y="2440570"/>
            <a:ext cx="3694176" cy="312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99001" y="5562599"/>
            <a:ext cx="23166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32:  Streets with cyclic lanes</a:t>
            </a:r>
            <a:endParaRPr lang="en-US" sz="1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2" y="2440569"/>
            <a:ext cx="4343400" cy="31220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8299" y="5562600"/>
            <a:ext cx="2040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Figure </a:t>
            </a:r>
            <a:r>
              <a:rPr lang="en-US" sz="1000" b="1" dirty="0" smtClean="0"/>
              <a:t>31:  Sample cyclic lane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7267" y="1300234"/>
            <a:ext cx="829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cyclic lanes to streets 13,15, 17, and 19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"/>
    </mc:Choice>
    <mc:Fallback xmlns="">
      <p:transition spd="slow" advTm="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79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Introduction:</a:t>
            </a:r>
            <a:br>
              <a:rPr lang="en-US" sz="3000" b="1" dirty="0" smtClean="0"/>
            </a:br>
            <a:r>
              <a:rPr lang="en-US" sz="3000" b="1" dirty="0" smtClean="0"/>
              <a:t>Background</a:t>
            </a:r>
            <a:endParaRPr lang="en-US" sz="3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2482339"/>
            <a:ext cx="2815244" cy="2451663"/>
          </a:xfrm>
        </p:spPr>
      </p:pic>
      <p:sp>
        <p:nvSpPr>
          <p:cNvPr id="6" name="TextBox 5"/>
          <p:cNvSpPr txBox="1"/>
          <p:nvPr/>
        </p:nvSpPr>
        <p:spPr>
          <a:xfrm>
            <a:off x="342900" y="3708171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1: Traffic congestion in </a:t>
            </a:r>
            <a:r>
              <a:rPr lang="en-US" sz="1000" dirty="0" err="1" smtClean="0"/>
              <a:t>Zouk</a:t>
            </a:r>
            <a:r>
              <a:rPr lang="en-US" sz="1000" dirty="0" smtClean="0"/>
              <a:t> </a:t>
            </a:r>
            <a:r>
              <a:rPr lang="en-US" sz="1000" dirty="0" err="1" smtClean="0"/>
              <a:t>Mosbeh</a:t>
            </a:r>
            <a:endParaRPr lang="en-US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3"/>
          <a:stretch/>
        </p:blipFill>
        <p:spPr bwMode="auto">
          <a:xfrm>
            <a:off x="381000" y="1219200"/>
            <a:ext cx="2743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6600" y="49530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2: Pedestrian-friendly city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6" y="3683001"/>
            <a:ext cx="2578748" cy="24505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2998" y="6133593"/>
            <a:ext cx="2611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</a:t>
            </a:r>
            <a:r>
              <a:rPr lang="en-US" sz="1000" dirty="0"/>
              <a:t>3</a:t>
            </a:r>
            <a:r>
              <a:rPr lang="en-US" sz="1000" dirty="0" smtClean="0"/>
              <a:t>: Pedestrians during  pandemic</a:t>
            </a:r>
            <a:endParaRPr lang="en-US" sz="1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3"/>
    </mc:Choice>
    <mc:Fallback xmlns="">
      <p:transition spd="slow" advTm="4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876200"/>
              </p:ext>
            </p:extLst>
          </p:nvPr>
        </p:nvGraphicFramePr>
        <p:xfrm>
          <a:off x="-1600200" y="914400"/>
          <a:ext cx="1264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63296" y="381000"/>
            <a:ext cx="8229600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Conclusion:</a:t>
            </a:r>
          </a:p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Expectations</a:t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7"/>
    </mc:Choice>
    <mc:Fallback xmlns="">
      <p:transition spd="slow" advTm="2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1085088"/>
            <a:ext cx="8229600" cy="4572000"/>
          </a:xfrm>
        </p:spPr>
        <p:txBody>
          <a:bodyPr>
            <a:normAutofit fontScale="25000" lnSpcReduction="20000"/>
          </a:bodyPr>
          <a:lstStyle/>
          <a:p>
            <a:r>
              <a:rPr lang="en-US" dirty="0" err="1"/>
              <a:t>Bödeker</a:t>
            </a:r>
            <a:r>
              <a:rPr lang="en-US" dirty="0"/>
              <a:t>, M. (2018). Walking and Walkability in Pre-Set and Self-Defined Neighborhoods: A Mental Mapping Study in Older Adults. </a:t>
            </a:r>
            <a:r>
              <a:rPr lang="en-US" i="1" dirty="0"/>
              <a:t>International Journal of Environmental Research and Public Health</a:t>
            </a:r>
            <a:r>
              <a:rPr lang="en-US" dirty="0"/>
              <a:t>, 1-12.</a:t>
            </a:r>
          </a:p>
          <a:p>
            <a:r>
              <a:rPr lang="en-US" dirty="0" err="1"/>
              <a:t>Boodlal</a:t>
            </a:r>
            <a:r>
              <a:rPr lang="en-US" dirty="0"/>
              <a:t>, L. (</a:t>
            </a:r>
            <a:r>
              <a:rPr lang="en-US" dirty="0" err="1"/>
              <a:t>n.d.</a:t>
            </a:r>
            <a:r>
              <a:rPr lang="en-US" dirty="0"/>
              <a:t>). </a:t>
            </a:r>
            <a:r>
              <a:rPr lang="en-US" i="1" dirty="0"/>
              <a:t>Accessible Sidewalks and Street Crossings</a:t>
            </a:r>
            <a:r>
              <a:rPr lang="en-US" dirty="0"/>
              <a:t>. Retrieved February 3, 2020, from https://nacto.org/docs/usdg/accessible_sidewalks_and_street_crossings_boodlal.pdf</a:t>
            </a:r>
          </a:p>
          <a:p>
            <a:r>
              <a:rPr lang="en-US" dirty="0" err="1"/>
              <a:t>Bushell</a:t>
            </a:r>
            <a:r>
              <a:rPr lang="en-US" dirty="0"/>
              <a:t>, M. A., Poole, B. W., </a:t>
            </a:r>
            <a:r>
              <a:rPr lang="en-US" dirty="0" err="1"/>
              <a:t>Zegeer</a:t>
            </a:r>
            <a:r>
              <a:rPr lang="en-US" dirty="0"/>
              <a:t>, C. V., &amp; Rodriguez, D. A. (2013, October). </a:t>
            </a:r>
            <a:r>
              <a:rPr lang="en-US" i="1" dirty="0"/>
              <a:t>Costs for pedestrian and bicyclist infrastructure improvement</a:t>
            </a:r>
            <a:r>
              <a:rPr lang="en-US" dirty="0"/>
              <a:t>. Retrieved April 2020, from http://www.pedbikeinfo.org/cms/downloads/Countermeasure%20Costs_Report_Nov2013.pdf</a:t>
            </a:r>
          </a:p>
          <a:p>
            <a:r>
              <a:rPr lang="en-US" dirty="0" err="1"/>
              <a:t>Bushell</a:t>
            </a:r>
            <a:r>
              <a:rPr lang="en-US" dirty="0"/>
              <a:t>, M. A., Poole, B. W., </a:t>
            </a:r>
            <a:r>
              <a:rPr lang="en-US" dirty="0" err="1"/>
              <a:t>Zegeer</a:t>
            </a:r>
            <a:r>
              <a:rPr lang="en-US" dirty="0"/>
              <a:t>, C. V., &amp; Rodriguez, D. A. (2013, October). </a:t>
            </a:r>
            <a:r>
              <a:rPr lang="en-US" i="1" dirty="0"/>
              <a:t>Costs for Pedestrian and Bicyclist Infrastructure Improvements</a:t>
            </a:r>
            <a:r>
              <a:rPr lang="en-US" dirty="0"/>
              <a:t>. Retrieved April 2020, from http://www.pedbikeinfo.org/cms/downloads/Countermeasure%20Costs_Report_Nov2013.pdf</a:t>
            </a:r>
          </a:p>
          <a:p>
            <a:r>
              <a:rPr lang="en-US" dirty="0"/>
              <a:t>Clifton, K. J. (2006, June 22). </a:t>
            </a:r>
            <a:r>
              <a:rPr lang="en-US" i="1" dirty="0"/>
              <a:t>The development and testing of an audit for the pedestrian environment</a:t>
            </a:r>
            <a:r>
              <a:rPr lang="en-US" dirty="0"/>
              <a:t>. Retrieved February 26, 2020, from PEDS-Pedestrian Environment Data Scan: http://kellyjclifton.com/peds/</a:t>
            </a:r>
          </a:p>
          <a:p>
            <a:r>
              <a:rPr lang="en-US" dirty="0"/>
              <a:t>(1998). </a:t>
            </a:r>
            <a:r>
              <a:rPr lang="en-US" i="1" dirty="0"/>
              <a:t>Creating </a:t>
            </a:r>
            <a:r>
              <a:rPr lang="en-US" i="1" dirty="0" err="1"/>
              <a:t>Walkable</a:t>
            </a:r>
            <a:r>
              <a:rPr lang="en-US" i="1" dirty="0"/>
              <a:t> Communities.</a:t>
            </a:r>
            <a:r>
              <a:rPr lang="en-US" dirty="0"/>
              <a:t> Washington: Bicycle Federation of America Campaign to Make America </a:t>
            </a:r>
            <a:r>
              <a:rPr lang="en-US" dirty="0" err="1"/>
              <a:t>Walkable</a:t>
            </a:r>
            <a:r>
              <a:rPr lang="en-US" dirty="0"/>
              <a:t>.</a:t>
            </a:r>
          </a:p>
          <a:p>
            <a:r>
              <a:rPr lang="en-US" dirty="0"/>
              <a:t>Dannenberg, A. L. (2017). Special Issue Editorial: Tools and practices for understanding and promoting walking and walkability. </a:t>
            </a:r>
            <a:r>
              <a:rPr lang="en-US" i="1" dirty="0"/>
              <a:t>Journal of transport &amp; health</a:t>
            </a:r>
            <a:r>
              <a:rPr lang="en-US" dirty="0"/>
              <a:t>, 1-4.</a:t>
            </a:r>
          </a:p>
          <a:p>
            <a:r>
              <a:rPr lang="en-US" dirty="0"/>
              <a:t>Davis, T. c. (</a:t>
            </a:r>
            <a:r>
              <a:rPr lang="en-US" dirty="0" err="1"/>
              <a:t>n.d.</a:t>
            </a:r>
            <a:r>
              <a:rPr lang="en-US" dirty="0"/>
              <a:t>). </a:t>
            </a:r>
            <a:r>
              <a:rPr lang="en-US" i="1" dirty="0"/>
              <a:t>History of the city</a:t>
            </a:r>
            <a:r>
              <a:rPr lang="en-US" dirty="0"/>
              <a:t>. Retrieved from The city of Davis: https://www.cityofdavis.org/about-davis/history-symbols/first-bicycle-lanes-in-davis</a:t>
            </a:r>
          </a:p>
          <a:p>
            <a:r>
              <a:rPr lang="en-US" dirty="0"/>
              <a:t>Edwards, K. (2016). Step It up! Action Institute for Increasing Walking and Walkability. </a:t>
            </a:r>
            <a:r>
              <a:rPr lang="en-US" i="1" dirty="0"/>
              <a:t>Journal of transport &amp; health</a:t>
            </a:r>
            <a:r>
              <a:rPr lang="en-US" dirty="0"/>
              <a:t>, S12-S13.</a:t>
            </a:r>
          </a:p>
          <a:p>
            <a:r>
              <a:rPr lang="en-US" dirty="0"/>
              <a:t>Ewing, R. (</a:t>
            </a:r>
            <a:r>
              <a:rPr lang="en-US" dirty="0" err="1"/>
              <a:t>n.d.</a:t>
            </a:r>
            <a:r>
              <a:rPr lang="en-US" dirty="0"/>
              <a:t>). Pedestrian and Transit-Friendly Design: A Primer for Smart Growth.</a:t>
            </a:r>
          </a:p>
          <a:p>
            <a:r>
              <a:rPr lang="en-US" dirty="0"/>
              <a:t>(2013). </a:t>
            </a:r>
            <a:r>
              <a:rPr lang="en-US" i="1" dirty="0"/>
              <a:t>Fixed-Route Transit and Pedestrian Accessibility Study.</a:t>
            </a:r>
            <a:r>
              <a:rPr lang="en-US" dirty="0"/>
              <a:t> Lawrence &amp; Douglas County.</a:t>
            </a:r>
          </a:p>
          <a:p>
            <a:r>
              <a:rPr lang="en-US" dirty="0" err="1"/>
              <a:t>Galston</a:t>
            </a:r>
            <a:r>
              <a:rPr lang="en-US" dirty="0"/>
              <a:t>, R. (2017). </a:t>
            </a:r>
            <a:r>
              <a:rPr lang="en-US" i="1" dirty="0"/>
              <a:t>Places for People</a:t>
            </a:r>
            <a:r>
              <a:rPr lang="en-US" dirty="0"/>
              <a:t>. Retrieved January 29, 2020, from https://mspace.lib.umanitoba.ca/xmlui/bitstream/handle/1993/32572/Galston%20CP%20Practicum%20REVISED%2009122017.pdf?sequence=1&amp;isAllowed=y</a:t>
            </a:r>
          </a:p>
          <a:p>
            <a:r>
              <a:rPr lang="en-US" dirty="0"/>
              <a:t>Jacobs, J. (1992). </a:t>
            </a:r>
            <a:r>
              <a:rPr lang="en-US" i="1" dirty="0"/>
              <a:t>The Death and Life of Great American Cities.</a:t>
            </a:r>
            <a:r>
              <a:rPr lang="en-US" dirty="0"/>
              <a:t> </a:t>
            </a:r>
          </a:p>
          <a:p>
            <a:r>
              <a:rPr lang="en-US" dirty="0" err="1"/>
              <a:t>Khoury</a:t>
            </a:r>
            <a:r>
              <a:rPr lang="en-US" dirty="0"/>
              <a:t>, N. E., </a:t>
            </a:r>
            <a:r>
              <a:rPr lang="en-US" dirty="0" err="1"/>
              <a:t>Aboujaoudé</a:t>
            </a:r>
            <a:r>
              <a:rPr lang="en-US" dirty="0"/>
              <a:t>, L. K., &amp; </a:t>
            </a:r>
            <a:r>
              <a:rPr lang="en-US" dirty="0" err="1"/>
              <a:t>Kadehjian</a:t>
            </a:r>
            <a:r>
              <a:rPr lang="en-US" dirty="0"/>
              <a:t>, K. (2016). </a:t>
            </a:r>
            <a:r>
              <a:rPr lang="en-US" i="1" dirty="0"/>
              <a:t>Road Transport Sector and Air Pollution.</a:t>
            </a:r>
            <a:r>
              <a:rPr lang="en-US" dirty="0"/>
              <a:t> IPT Energy Center (IPTEC).</a:t>
            </a:r>
          </a:p>
          <a:p>
            <a:r>
              <a:rPr lang="en-US" dirty="0"/>
              <a:t>Laker, L. (2018, </a:t>
            </a:r>
            <a:r>
              <a:rPr lang="en-US" dirty="0" err="1"/>
              <a:t>september</a:t>
            </a:r>
            <a:r>
              <a:rPr lang="en-US" dirty="0"/>
              <a:t>). </a:t>
            </a:r>
            <a:r>
              <a:rPr lang="en-US" i="1" dirty="0"/>
              <a:t>Walking the city</a:t>
            </a:r>
            <a:r>
              <a:rPr lang="en-US" dirty="0"/>
              <a:t>. Retrieved from The Guardian: https://www.theguardian.com/cities/2018/sep/19/what-would-a-truly-walkable-city-look-like</a:t>
            </a:r>
          </a:p>
          <a:p>
            <a:r>
              <a:rPr lang="en-US" dirty="0" err="1"/>
              <a:t>Laplante</a:t>
            </a:r>
            <a:r>
              <a:rPr lang="en-US" dirty="0"/>
              <a:t>, &amp; McCann. (2008).</a:t>
            </a:r>
          </a:p>
          <a:p>
            <a:r>
              <a:rPr lang="en-US" dirty="0" err="1"/>
              <a:t>Moudon</a:t>
            </a:r>
            <a:r>
              <a:rPr lang="en-US" dirty="0"/>
              <a:t>, A., Lee, C., Cheadle, A., Garvin, C., Johnson, D., </a:t>
            </a:r>
            <a:r>
              <a:rPr lang="en-US" dirty="0" err="1"/>
              <a:t>Schmid</a:t>
            </a:r>
            <a:r>
              <a:rPr lang="en-US" dirty="0"/>
              <a:t>, T., . . . Lin, L. (2006). Operational Definitions of </a:t>
            </a:r>
            <a:r>
              <a:rPr lang="en-US" dirty="0" err="1"/>
              <a:t>Walkable</a:t>
            </a:r>
            <a:r>
              <a:rPr lang="en-US" dirty="0"/>
              <a:t> Neighborhood: Theoretical and Empirical Insights. </a:t>
            </a:r>
            <a:r>
              <a:rPr lang="en-US" i="1" dirty="0"/>
              <a:t>Journal of physical activity &amp; health</a:t>
            </a:r>
            <a:r>
              <a:rPr lang="en-US" dirty="0"/>
              <a:t>.</a:t>
            </a:r>
          </a:p>
          <a:p>
            <a:r>
              <a:rPr lang="en-US" dirty="0" err="1"/>
              <a:t>Natapov</a:t>
            </a:r>
            <a:r>
              <a:rPr lang="en-US" dirty="0"/>
              <a:t>, A., &amp; Greenberg, E. (2019). A physical effort-based model for pedestrian movement in topographic urban environments. </a:t>
            </a:r>
            <a:r>
              <a:rPr lang="en-US" i="1" dirty="0"/>
              <a:t>Journal of </a:t>
            </a:r>
            <a:r>
              <a:rPr lang="en-US" i="1" dirty="0" err="1"/>
              <a:t>Ubran</a:t>
            </a:r>
            <a:r>
              <a:rPr lang="en-US" i="1" dirty="0"/>
              <a:t> Design</a:t>
            </a:r>
            <a:r>
              <a:rPr lang="en-US" dirty="0"/>
              <a:t>, 86-107.</a:t>
            </a:r>
          </a:p>
          <a:p>
            <a:r>
              <a:rPr lang="en-US" dirty="0" err="1"/>
              <a:t>Ntziachristos</a:t>
            </a:r>
            <a:r>
              <a:rPr lang="en-US" dirty="0"/>
              <a:t>, L., &amp; Samaras, Z. (2019). </a:t>
            </a:r>
            <a:r>
              <a:rPr lang="en-US" i="1" dirty="0"/>
              <a:t>EMEP/EEA air pollution emission inventory guidebook .</a:t>
            </a:r>
            <a:r>
              <a:rPr lang="en-US" dirty="0"/>
              <a:t> European Environment Agency.</a:t>
            </a:r>
          </a:p>
          <a:p>
            <a:r>
              <a:rPr lang="en-US" dirty="0" err="1"/>
              <a:t>Ntziachristos</a:t>
            </a:r>
            <a:r>
              <a:rPr lang="en-US" dirty="0"/>
              <a:t>, L., &amp; </a:t>
            </a:r>
            <a:r>
              <a:rPr lang="en-US" dirty="0" err="1"/>
              <a:t>Zissis</a:t>
            </a:r>
            <a:r>
              <a:rPr lang="en-US" dirty="0"/>
              <a:t> Samaras. (2019). </a:t>
            </a:r>
            <a:r>
              <a:rPr lang="en-US" i="1" dirty="0"/>
              <a:t>EMEP/EEA air pollution inventory guidebook.</a:t>
            </a:r>
            <a:r>
              <a:rPr lang="en-US" dirty="0"/>
              <a:t> European Environment Agency.</a:t>
            </a:r>
          </a:p>
          <a:p>
            <a:r>
              <a:rPr lang="en-US" dirty="0" err="1"/>
              <a:t>Ozola</a:t>
            </a:r>
            <a:r>
              <a:rPr lang="en-US" dirty="0"/>
              <a:t>, E. (2015). Architect's hands: how can we design better streets. </a:t>
            </a:r>
            <a:r>
              <a:rPr lang="en-US" i="1" dirty="0" err="1"/>
              <a:t>TEDx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TEDx</a:t>
            </a:r>
            <a:r>
              <a:rPr lang="en-US" dirty="0"/>
              <a:t>. Retrieved from https://www.youtube.com/watch?v=8iQnrM3DkVI</a:t>
            </a:r>
          </a:p>
          <a:p>
            <a:r>
              <a:rPr lang="en-US" dirty="0"/>
              <a:t>Panagopoulos, T., </a:t>
            </a:r>
            <a:r>
              <a:rPr lang="en-US" dirty="0" err="1"/>
              <a:t>Tampakis</a:t>
            </a:r>
            <a:r>
              <a:rPr lang="en-US" dirty="0"/>
              <a:t>, S., </a:t>
            </a:r>
            <a:r>
              <a:rPr lang="en-US" dirty="0" err="1"/>
              <a:t>Karanikola</a:t>
            </a:r>
            <a:r>
              <a:rPr lang="en-US" dirty="0"/>
              <a:t>, P., </a:t>
            </a:r>
            <a:r>
              <a:rPr lang="en-US" dirty="0" err="1"/>
              <a:t>Karipidou-Kanari</a:t>
            </a:r>
            <a:r>
              <a:rPr lang="en-US" dirty="0"/>
              <a:t>, A., &amp; </a:t>
            </a:r>
            <a:r>
              <a:rPr lang="en-US" dirty="0" err="1"/>
              <a:t>Kantartzis</a:t>
            </a:r>
            <a:r>
              <a:rPr lang="en-US" dirty="0"/>
              <a:t>, A. (2018). The Usage and Perception of Pedestrian and Cycling Streets on Residents’ Well-being in </a:t>
            </a:r>
            <a:r>
              <a:rPr lang="en-US" dirty="0" err="1"/>
              <a:t>Kalamaria</a:t>
            </a:r>
            <a:r>
              <a:rPr lang="en-US" dirty="0"/>
              <a:t>, Greece.</a:t>
            </a:r>
          </a:p>
          <a:p>
            <a:r>
              <a:rPr lang="en-US" i="1" dirty="0"/>
              <a:t>Pedestrian-friendly streets</a:t>
            </a:r>
            <a:r>
              <a:rPr lang="en-US" dirty="0"/>
              <a:t>. (2013). Retrieved March 2, 2020, from https://hidot.hawaii.gov/highways/files/2013/07/Pedest-Tbox-Toolbox_2-Pedestrian-Friendly-Streets.pdf</a:t>
            </a:r>
          </a:p>
          <a:p>
            <a:r>
              <a:rPr lang="en-US" i="1" dirty="0"/>
              <a:t>Planning and Designing for Pedestrians</a:t>
            </a:r>
            <a:r>
              <a:rPr lang="en-US" dirty="0"/>
              <a:t>. (2002, June). Retrieved January 17, 2020, from https://www.sandag.org/uploads/publicationid/publicationid_713_3269.pdf</a:t>
            </a:r>
          </a:p>
          <a:p>
            <a:r>
              <a:rPr lang="en-US" i="1" dirty="0"/>
              <a:t>Ramps and curb ramps</a:t>
            </a:r>
            <a:r>
              <a:rPr lang="en-US" dirty="0"/>
              <a:t>. (</a:t>
            </a:r>
            <a:r>
              <a:rPr lang="en-US" dirty="0" err="1"/>
              <a:t>n.d.</a:t>
            </a:r>
            <a:r>
              <a:rPr lang="en-US" dirty="0"/>
              <a:t>). Retrieved March 2, 2020, from United States Access Board: https://www.access-board.gov/guidelines-and-standards/buildings-and-sites/about-the-ada-standards/guide-to-the-ada-standards/chapter-4-ramps-and-curb-ramps</a:t>
            </a:r>
          </a:p>
          <a:p>
            <a:r>
              <a:rPr lang="en-US" dirty="0"/>
              <a:t>(</a:t>
            </a:r>
            <a:r>
              <a:rPr lang="en-US" dirty="0" err="1"/>
              <a:t>n.d.</a:t>
            </a:r>
            <a:r>
              <a:rPr lang="en-US" dirty="0"/>
              <a:t>). </a:t>
            </a:r>
            <a:r>
              <a:rPr lang="en-US" i="1" dirty="0"/>
              <a:t>Reclaiming city streets for people chaos or quality of life?</a:t>
            </a:r>
            <a:r>
              <a:rPr lang="en-US" dirty="0"/>
              <a:t> European Commission.</a:t>
            </a:r>
          </a:p>
          <a:p>
            <a:r>
              <a:rPr lang="en-US" dirty="0"/>
              <a:t>Roberts, D. (2017, </a:t>
            </a:r>
            <a:r>
              <a:rPr lang="en-US" dirty="0" err="1"/>
              <a:t>april</a:t>
            </a:r>
            <a:r>
              <a:rPr lang="en-US" dirty="0"/>
              <a:t> 22). A fascinating new scheme to create </a:t>
            </a:r>
            <a:r>
              <a:rPr lang="en-US" dirty="0" err="1"/>
              <a:t>walkable</a:t>
            </a:r>
            <a:r>
              <a:rPr lang="en-US" dirty="0"/>
              <a:t> public spaces in Barcelona. </a:t>
            </a:r>
            <a:r>
              <a:rPr lang="en-US" i="1" dirty="0" err="1"/>
              <a:t>Vox</a:t>
            </a:r>
            <a:r>
              <a:rPr lang="en-US" dirty="0"/>
              <a:t>.</a:t>
            </a:r>
          </a:p>
          <a:p>
            <a:r>
              <a:rPr lang="en-US" dirty="0" err="1"/>
              <a:t>Sadik</a:t>
            </a:r>
            <a:r>
              <a:rPr lang="en-US" dirty="0"/>
              <a:t>-Khan, J. (2018, </a:t>
            </a:r>
            <a:r>
              <a:rPr lang="en-US" dirty="0" err="1"/>
              <a:t>september</a:t>
            </a:r>
            <a:r>
              <a:rPr lang="en-US" dirty="0"/>
              <a:t>). Why protected bike lanes are more valuable than parking spaces. (C. Waiters, Interviewer)</a:t>
            </a:r>
          </a:p>
          <a:p>
            <a:r>
              <a:rPr lang="en-US" dirty="0"/>
              <a:t>Santos, P. M., &amp; </a:t>
            </a:r>
            <a:r>
              <a:rPr lang="en-US" dirty="0" err="1"/>
              <a:t>Tanscheit</a:t>
            </a:r>
            <a:r>
              <a:rPr lang="en-US" dirty="0"/>
              <a:t>, P. (2017, August 8). </a:t>
            </a:r>
            <a:r>
              <a:rPr lang="en-US" i="1" dirty="0"/>
              <a:t>Building Better Cities for Pedestrians Means Connecting the 'Last Mile'</a:t>
            </a:r>
            <a:r>
              <a:rPr lang="en-US" dirty="0"/>
              <a:t>. Retrieved from </a:t>
            </a:r>
            <a:r>
              <a:rPr lang="en-US" dirty="0" err="1"/>
              <a:t>TheCityFix</a:t>
            </a:r>
            <a:r>
              <a:rPr lang="en-US" dirty="0"/>
              <a:t>: https://thecityfix.com/blog/building-better-cities-for-pedestrians-means-connecting-the-last-mile-paula-santos-paula-tanscheit/</a:t>
            </a:r>
          </a:p>
          <a:p>
            <a:r>
              <a:rPr lang="en-US" i="1" dirty="0"/>
              <a:t>Smart Growth America</a:t>
            </a:r>
            <a:r>
              <a:rPr lang="en-US" dirty="0"/>
              <a:t>. (</a:t>
            </a:r>
            <a:r>
              <a:rPr lang="en-US" dirty="0" err="1"/>
              <a:t>n.d.</a:t>
            </a:r>
            <a:r>
              <a:rPr lang="en-US" dirty="0"/>
              <a:t>). Retrieved January 31, 2020, from https://smartgrowthamerica.org/program/national-complete-streets-coalition/publications/what-are-complete-streets/</a:t>
            </a:r>
          </a:p>
          <a:p>
            <a:r>
              <a:rPr lang="en-US" dirty="0" err="1"/>
              <a:t>Stefanucci</a:t>
            </a:r>
            <a:r>
              <a:rPr lang="en-US" dirty="0"/>
              <a:t>, J., </a:t>
            </a:r>
            <a:r>
              <a:rPr lang="en-US" dirty="0" err="1"/>
              <a:t>Proffitt</a:t>
            </a:r>
            <a:r>
              <a:rPr lang="en-US" dirty="0"/>
              <a:t>, D., &amp; </a:t>
            </a:r>
            <a:r>
              <a:rPr lang="en-US" dirty="0" err="1"/>
              <a:t>Banton</a:t>
            </a:r>
            <a:r>
              <a:rPr lang="en-US" dirty="0"/>
              <a:t>, T. (2005). Distances appear different on hills. </a:t>
            </a:r>
            <a:r>
              <a:rPr lang="en-US" i="1" dirty="0"/>
              <a:t>Perception &amp; Psychophysics</a:t>
            </a:r>
            <a:r>
              <a:rPr lang="en-US" dirty="0"/>
              <a:t>.</a:t>
            </a:r>
          </a:p>
          <a:p>
            <a:r>
              <a:rPr lang="en-US" dirty="0"/>
              <a:t>Tight, M., Kelly, C., Hodgson, F., &amp; Page, M. (2004). IMPROVING PEDESTRIAN ACCESSIBILITY AND QUALITY OF LIFE. </a:t>
            </a:r>
            <a:r>
              <a:rPr lang="en-US" i="1" dirty="0"/>
              <a:t>10th World Conference on Transport Research.</a:t>
            </a:r>
            <a:r>
              <a:rPr lang="en-US" dirty="0"/>
              <a:t> Istanbul.</a:t>
            </a:r>
          </a:p>
          <a:p>
            <a:r>
              <a:rPr lang="en-US" i="1" dirty="0"/>
              <a:t>Urban Street Design Guide</a:t>
            </a:r>
            <a:r>
              <a:rPr lang="en-US" dirty="0"/>
              <a:t>. (</a:t>
            </a:r>
            <a:r>
              <a:rPr lang="en-US" dirty="0" err="1"/>
              <a:t>n.d.</a:t>
            </a:r>
            <a:r>
              <a:rPr lang="en-US" dirty="0"/>
              <a:t>). Retrieved February 3, 2020, from National Association of City Transportation Officials: https://nacto.org/publication/urban-street-design-guide/streets/residential-shared-street/</a:t>
            </a:r>
          </a:p>
          <a:p>
            <a:pPr marL="64008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3296" y="11462"/>
            <a:ext cx="8229600" cy="1104106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>References:</a:t>
            </a:r>
          </a:p>
          <a:p>
            <a: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en-US" sz="3000" b="1" dirty="0" smtClean="0">
                <a:ln w="6350">
                  <a:noFill/>
                </a:ln>
                <a:solidFill>
                  <a:schemeClr val="tx1"/>
                </a:solidFill>
                <a:effectLst/>
              </a:rPr>
            </a:br>
            <a:endParaRPr lang="en-US" sz="3000" b="1" dirty="0">
              <a:ln w="6350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"/>
    </mc:Choice>
    <mc:Fallback xmlns="">
      <p:transition spd="slow" advTm="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54356"/>
            <a:ext cx="82296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Problem Definition:</a:t>
            </a:r>
            <a:br>
              <a:rPr lang="en-US" sz="3000" b="1" dirty="0" smtClean="0"/>
            </a:b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715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Traffic congestion </a:t>
            </a:r>
            <a:r>
              <a:rPr lang="en-US" dirty="0" smtClean="0"/>
              <a:t>and air </a:t>
            </a:r>
            <a:r>
              <a:rPr lang="en-US" dirty="0"/>
              <a:t>pollution </a:t>
            </a:r>
            <a:r>
              <a:rPr lang="en-US" dirty="0" smtClean="0"/>
              <a:t>are serious problems </a:t>
            </a:r>
            <a:r>
              <a:rPr lang="en-US" dirty="0"/>
              <a:t>in </a:t>
            </a:r>
            <a:r>
              <a:rPr lang="en-US" dirty="0" err="1"/>
              <a:t>Zouk</a:t>
            </a:r>
            <a:r>
              <a:rPr lang="en-US" dirty="0"/>
              <a:t> Mosbeh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9427" y="5257800"/>
            <a:ext cx="2841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</a:t>
            </a:r>
            <a:r>
              <a:rPr lang="en-US" sz="1000" dirty="0"/>
              <a:t>4</a:t>
            </a:r>
            <a:r>
              <a:rPr lang="en-US" sz="1000" dirty="0" smtClean="0"/>
              <a:t>: Traffic congestion in </a:t>
            </a:r>
            <a:r>
              <a:rPr lang="en-US" sz="1000" dirty="0" err="1" smtClean="0"/>
              <a:t>Zouk</a:t>
            </a:r>
            <a:r>
              <a:rPr lang="en-US" sz="1000" dirty="0" smtClean="0"/>
              <a:t> </a:t>
            </a:r>
            <a:r>
              <a:rPr lang="en-US" sz="1000" dirty="0" err="1" smtClean="0"/>
              <a:t>Mosbeh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1347576"/>
            <a:ext cx="5257801" cy="38848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2"/>
    </mc:Choice>
    <mc:Fallback xmlns="">
      <p:transition spd="slow" advTm="3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803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Objectives:</a:t>
            </a:r>
            <a:br>
              <a:rPr lang="en-US" sz="3000" b="1" dirty="0" smtClean="0"/>
            </a:br>
            <a:endParaRPr lang="en-US" sz="3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033355"/>
              </p:ext>
            </p:extLst>
          </p:nvPr>
        </p:nvGraphicFramePr>
        <p:xfrm>
          <a:off x="457200" y="1447800"/>
          <a:ext cx="8229600" cy="500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5"/>
    </mc:Choice>
    <mc:Fallback xmlns="">
      <p:transition spd="slow" advTm="1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8229600" cy="11041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Research Methodology:</a:t>
            </a:r>
            <a:br>
              <a:rPr lang="en-US" sz="3000" b="1" dirty="0" smtClean="0"/>
            </a:br>
            <a:r>
              <a:rPr lang="en-US" sz="3000" b="1" dirty="0" smtClean="0"/>
              <a:t>Establishing state-of-the-art</a:t>
            </a:r>
            <a:endParaRPr lang="en-US" sz="30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25097340"/>
              </p:ext>
            </p:extLst>
          </p:nvPr>
        </p:nvGraphicFramePr>
        <p:xfrm>
          <a:off x="762000" y="1397000"/>
          <a:ext cx="77724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3"/>
    </mc:Choice>
    <mc:Fallback xmlns="">
      <p:transition spd="slow" advTm="3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03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Literature Review:</a:t>
            </a:r>
            <a:br>
              <a:rPr lang="en-US" sz="3000" b="1" dirty="0" smtClean="0"/>
            </a:br>
            <a:endParaRPr lang="en-US" sz="30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45444549"/>
              </p:ext>
            </p:extLst>
          </p:nvPr>
        </p:nvGraphicFramePr>
        <p:xfrm>
          <a:off x="685800" y="621383"/>
          <a:ext cx="2362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57400"/>
            <a:ext cx="4520784" cy="3390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062" y="5499517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5: walkable urban setting</a:t>
            </a:r>
            <a:endParaRPr lang="en-US" sz="1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0"/>
    </mc:Choice>
    <mc:Fallback xmlns="">
      <p:transition spd="slow" advTm="2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03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Literature Review:</a:t>
            </a:r>
            <a:br>
              <a:rPr lang="en-US" sz="3000" b="1" dirty="0" smtClean="0"/>
            </a:br>
            <a:endParaRPr lang="en-US" sz="30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37697330"/>
              </p:ext>
            </p:extLst>
          </p:nvPr>
        </p:nvGraphicFramePr>
        <p:xfrm>
          <a:off x="609600" y="609600"/>
          <a:ext cx="228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"/>
          <a:stretch/>
        </p:blipFill>
        <p:spPr>
          <a:xfrm>
            <a:off x="3581400" y="1260651"/>
            <a:ext cx="3124200" cy="206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63" y="3680494"/>
            <a:ext cx="3100388" cy="2063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5163" y="5798624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7:  Venice pedestrian activity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595141" y="33528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6: Restaurant streets</a:t>
            </a:r>
            <a:endParaRPr lang="en-US" sz="10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8"/>
    </mc:Choice>
    <mc:Fallback xmlns="">
      <p:transition spd="slow" advTm="1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030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Literature Review:</a:t>
            </a:r>
            <a:br>
              <a:rPr lang="en-US" sz="3000" b="1" dirty="0" smtClean="0"/>
            </a:br>
            <a:endParaRPr lang="en-US" sz="30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61470479"/>
              </p:ext>
            </p:extLst>
          </p:nvPr>
        </p:nvGraphicFramePr>
        <p:xfrm>
          <a:off x="609600" y="1332706"/>
          <a:ext cx="2362200" cy="5144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7600" y="5492405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8: New York city bike lane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52278"/>
            <a:ext cx="4662387" cy="31051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9"/>
    </mc:Choice>
    <mc:Fallback xmlns="">
      <p:transition spd="slow" advTm="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1961</Words>
  <Application>Microsoft Office PowerPoint</Application>
  <PresentationFormat>On-screen Show (4:3)</PresentationFormat>
  <Paragraphs>302</Paragraphs>
  <Slides>31</Slides>
  <Notes>27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Courier New</vt:lpstr>
      <vt:lpstr>Roboto Condensed</vt:lpstr>
      <vt:lpstr>Roboto Condensed Light</vt:lpstr>
      <vt:lpstr>Times New Roman</vt:lpstr>
      <vt:lpstr>Office Theme</vt:lpstr>
      <vt:lpstr>PowerPoint Presentation</vt:lpstr>
      <vt:lpstr>Outline</vt:lpstr>
      <vt:lpstr>Introduction: Background</vt:lpstr>
      <vt:lpstr>Problem Definition: </vt:lpstr>
      <vt:lpstr>Objectives: </vt:lpstr>
      <vt:lpstr>Research Methodology: Establishing state-of-the-art</vt:lpstr>
      <vt:lpstr>Literature Review: </vt:lpstr>
      <vt:lpstr>Literature Review: </vt:lpstr>
      <vt:lpstr>Literature Review: </vt:lpstr>
      <vt:lpstr>Case Study: Zouk Mosbeh Town Location and area</vt:lpstr>
      <vt:lpstr>Case Study: Zouk Mosbeh Town Urban Growth</vt:lpstr>
      <vt:lpstr>Case Study: Zouk Mosbeh Town Zoning plan</vt:lpstr>
      <vt:lpstr>Case Study: Zouk Mosbeh Town Limitations against pedestrian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Streets Site Assessments: Methods for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</dc:creator>
  <cp:lastModifiedBy>Dima Jawad</cp:lastModifiedBy>
  <cp:revision>130</cp:revision>
  <dcterms:created xsi:type="dcterms:W3CDTF">2020-05-09T20:27:13Z</dcterms:created>
  <dcterms:modified xsi:type="dcterms:W3CDTF">2020-09-11T17:05:44Z</dcterms:modified>
</cp:coreProperties>
</file>